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62" r:id="rId6"/>
    <p:sldId id="263" r:id="rId7"/>
    <p:sldId id="264" r:id="rId8"/>
    <p:sldId id="265" r:id="rId9"/>
    <p:sldId id="266"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60" r:id="rId23"/>
    <p:sldId id="269" r:id="rId24"/>
    <p:sldId id="259"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本番" id="{9A80CFD4-83FC-8944-8BED-7FC901DED96E}">
          <p14:sldIdLst>
            <p14:sldId id="256"/>
            <p14:sldId id="257"/>
            <p14:sldId id="258"/>
            <p14:sldId id="261"/>
            <p14:sldId id="262"/>
            <p14:sldId id="263"/>
            <p14:sldId id="264"/>
            <p14:sldId id="265"/>
            <p14:sldId id="266"/>
            <p14:sldId id="267"/>
            <p14:sldId id="268"/>
            <p14:sldId id="270"/>
            <p14:sldId id="271"/>
            <p14:sldId id="272"/>
            <p14:sldId id="273"/>
            <p14:sldId id="274"/>
            <p14:sldId id="275"/>
            <p14:sldId id="276"/>
            <p14:sldId id="277"/>
            <p14:sldId id="278"/>
            <p14:sldId id="279"/>
          </p14:sldIdLst>
        </p14:section>
        <p14:section name="素材とか失敗作とか" id="{698FAFB8-C406-2544-8317-A3ADD6523525}">
          <p14:sldIdLst>
            <p14:sldId id="260"/>
            <p14:sldId id="269"/>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A7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p:restoredTop sz="96327"/>
  </p:normalViewPr>
  <p:slideViewPr>
    <p:cSldViewPr snapToGrid="0" snapToObjects="1">
      <p:cViewPr varScale="1">
        <p:scale>
          <a:sx n="157" d="100"/>
          <a:sy n="157" d="100"/>
        </p:scale>
        <p:origin x="5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7AB1B0-EB45-F048-87A3-BD926464993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DD9D6A3-CF57-9D45-9ECB-D12FA3AAA8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6EC1298-8F91-D841-9D6B-6EAD8F66B69B}"/>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5" name="フッター プレースホルダー 4">
            <a:extLst>
              <a:ext uri="{FF2B5EF4-FFF2-40B4-BE49-F238E27FC236}">
                <a16:creationId xmlns:a16="http://schemas.microsoft.com/office/drawing/2014/main" id="{F1CE7D6F-F466-A447-B208-F58C21C555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ED3196E-D218-4F49-B111-E0647F09BF2D}"/>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154220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2CD74-6A69-374C-9067-B273A626D6E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E4F1714-281C-5B45-9EE9-96071DCD281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81B8C15-DF79-BA47-9E78-5DA94324E26B}"/>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5" name="フッター プレースホルダー 4">
            <a:extLst>
              <a:ext uri="{FF2B5EF4-FFF2-40B4-BE49-F238E27FC236}">
                <a16:creationId xmlns:a16="http://schemas.microsoft.com/office/drawing/2014/main" id="{95D7BDDA-2068-A949-A529-10B9232EF0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D7A763-3837-7C44-8CFE-224301389C74}"/>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410009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1FD5AF6-F197-884B-A25A-99B342FBC80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B99696C-96E9-1948-AF04-0B85CA8599B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12AE65-51FC-4942-96ED-6AC17FEF27D7}"/>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5" name="フッター プレースホルダー 4">
            <a:extLst>
              <a:ext uri="{FF2B5EF4-FFF2-40B4-BE49-F238E27FC236}">
                <a16:creationId xmlns:a16="http://schemas.microsoft.com/office/drawing/2014/main" id="{56EF5D2A-A077-E54D-88AB-DEC4FD06C35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FE4AA4-DDC7-3848-A994-CBD3440E8EB7}"/>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30391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9255B-E937-B54C-A5AB-B6D945756C3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7613590-CAEB-384D-B885-3370264C619F}"/>
              </a:ext>
            </a:extLst>
          </p:cNvPr>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1B23009A-6D0D-9F44-AD32-1F7A1500817B}"/>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5" name="フッター プレースホルダー 4">
            <a:extLst>
              <a:ext uri="{FF2B5EF4-FFF2-40B4-BE49-F238E27FC236}">
                <a16:creationId xmlns:a16="http://schemas.microsoft.com/office/drawing/2014/main" id="{36A1BDE5-584F-EA43-8B04-66378AA7B36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4D446D-823A-724D-A785-ADB66BE7F460}"/>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1016666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B2D4AB-DF66-9D45-A1C5-F1471BF62CD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3518F80-C95F-B649-8C15-6F2992535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DC07645-38F7-4947-AE27-638FBF8B0FA4}"/>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5" name="フッター プレースホルダー 4">
            <a:extLst>
              <a:ext uri="{FF2B5EF4-FFF2-40B4-BE49-F238E27FC236}">
                <a16:creationId xmlns:a16="http://schemas.microsoft.com/office/drawing/2014/main" id="{668234CE-F67F-EA45-B7C9-15DB6CEEC5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6B4897-FE04-1540-976E-86AC6E6606B8}"/>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1951624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F7D0A7-F3D5-5B4F-A9DA-9BD0FA51CFF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752F0A3-807C-D248-81A3-C324722B3B8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C561894-6E5B-924D-87FF-9AA084BC43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6B2F349-6CDE-CB47-B3DD-940407737A9E}"/>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6" name="フッター プレースホルダー 5">
            <a:extLst>
              <a:ext uri="{FF2B5EF4-FFF2-40B4-BE49-F238E27FC236}">
                <a16:creationId xmlns:a16="http://schemas.microsoft.com/office/drawing/2014/main" id="{3DB3FD89-7042-6C42-B0D2-CEEEB2C356D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B5B0E57-E267-7F4A-B32C-05FA409666BC}"/>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35669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101116-58A9-D947-B4DE-EA3C16A8289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A6620C8-BA53-364E-B7CE-19744AAD32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EB5345B-94DC-7640-9821-B154DEA93D5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35B0DE9-625D-404D-869F-F92E8EC20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AB35D56-F423-7448-97D2-909891757AE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532E465-C9BD-7641-B23F-C3D320375666}"/>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8" name="フッター プレースホルダー 7">
            <a:extLst>
              <a:ext uri="{FF2B5EF4-FFF2-40B4-BE49-F238E27FC236}">
                <a16:creationId xmlns:a16="http://schemas.microsoft.com/office/drawing/2014/main" id="{8D894B6F-04C3-1142-97A4-554E4D27B53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63C0B3C-0A33-3541-B7C3-295FE0539E8F}"/>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289276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E711F-27FE-4847-83BF-D62C5FB155F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587BBED-B918-A24F-9C5D-260853E61384}"/>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4" name="フッター プレースホルダー 3">
            <a:extLst>
              <a:ext uri="{FF2B5EF4-FFF2-40B4-BE49-F238E27FC236}">
                <a16:creationId xmlns:a16="http://schemas.microsoft.com/office/drawing/2014/main" id="{46E31D5A-32E2-CC41-8778-C7C2F7B268E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F450E26-8065-C441-A61D-EBB19DD8431F}"/>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451263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DD5AB04-7BBC-2444-8BD8-C43C18E540B4}"/>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3" name="フッター プレースホルダー 2">
            <a:extLst>
              <a:ext uri="{FF2B5EF4-FFF2-40B4-BE49-F238E27FC236}">
                <a16:creationId xmlns:a16="http://schemas.microsoft.com/office/drawing/2014/main" id="{D9DBC568-C7FF-814E-83FC-E866EA0E370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95487B8-93D4-BF44-8833-4C8B2CF8BE67}"/>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1926933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FB216F-483D-0D40-B202-57077133D89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3D6ADA7-4AA5-FE4B-9FB6-5B3CBA969A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1351912-B6C3-2843-8C65-E4DB865BD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521E17C-BA65-E541-B624-1738AC313279}"/>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6" name="フッター プレースホルダー 5">
            <a:extLst>
              <a:ext uri="{FF2B5EF4-FFF2-40B4-BE49-F238E27FC236}">
                <a16:creationId xmlns:a16="http://schemas.microsoft.com/office/drawing/2014/main" id="{069D8FD8-B2B9-7A4D-869D-F708A7FC6AB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98FAF1-32B0-5A4A-BCA1-6CD55E6EED85}"/>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1242589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CCD821-EE2D-D644-8569-B0BBB18F1F6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F83FA59-6900-8048-8A5E-0DA5FE4FC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37099F7-DC89-2E4D-A387-CE7B8061B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11ADD9E-746A-FF4F-9A70-555278AEED19}"/>
              </a:ext>
            </a:extLst>
          </p:cNvPr>
          <p:cNvSpPr>
            <a:spLocks noGrp="1"/>
          </p:cNvSpPr>
          <p:nvPr>
            <p:ph type="dt" sz="half" idx="10"/>
          </p:nvPr>
        </p:nvSpPr>
        <p:spPr/>
        <p:txBody>
          <a:bodyPr/>
          <a:lstStyle/>
          <a:p>
            <a:fld id="{1FACEB42-F995-F441-AC6F-9483F771D50A}" type="datetimeFigureOut">
              <a:rPr kumimoji="1" lang="ja-JP" altLang="en-US" smtClean="0"/>
              <a:t>2021/6/17</a:t>
            </a:fld>
            <a:endParaRPr kumimoji="1" lang="ja-JP" altLang="en-US"/>
          </a:p>
        </p:txBody>
      </p:sp>
      <p:sp>
        <p:nvSpPr>
          <p:cNvPr id="6" name="フッター プレースホルダー 5">
            <a:extLst>
              <a:ext uri="{FF2B5EF4-FFF2-40B4-BE49-F238E27FC236}">
                <a16:creationId xmlns:a16="http://schemas.microsoft.com/office/drawing/2014/main" id="{CAFC33FF-343A-7042-B639-A6F58E6ED8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D6F0712-0F3E-544B-A1F3-7E45E3614CEF}"/>
              </a:ext>
            </a:extLst>
          </p:cNvPr>
          <p:cNvSpPr>
            <a:spLocks noGrp="1"/>
          </p:cNvSpPr>
          <p:nvPr>
            <p:ph type="sldNum" sz="quarter" idx="12"/>
          </p:nvPr>
        </p:nvSpPr>
        <p:spPr/>
        <p:txBody>
          <a:body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2211115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D7069A5-204F-8349-AE20-726FA570D400}"/>
              </a:ext>
            </a:extLst>
          </p:cNvPr>
          <p:cNvSpPr>
            <a:spLocks noGrp="1"/>
          </p:cNvSpPr>
          <p:nvPr>
            <p:ph type="title"/>
          </p:nvPr>
        </p:nvSpPr>
        <p:spPr>
          <a:xfrm>
            <a:off x="838200" y="365125"/>
            <a:ext cx="10515600" cy="91713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2029F96-4D89-4941-96BC-57D5EF35EA9D}"/>
              </a:ext>
            </a:extLst>
          </p:cNvPr>
          <p:cNvSpPr>
            <a:spLocks noGrp="1"/>
          </p:cNvSpPr>
          <p:nvPr>
            <p:ph type="body" idx="1"/>
          </p:nvPr>
        </p:nvSpPr>
        <p:spPr>
          <a:xfrm>
            <a:off x="838200" y="1282262"/>
            <a:ext cx="10515600" cy="4894701"/>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8D5B09-BCE3-6F4C-9494-F3ED11E299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CEB42-F995-F441-AC6F-9483F771D50A}" type="datetimeFigureOut">
              <a:rPr kumimoji="1" lang="ja-JP" altLang="en-US" smtClean="0"/>
              <a:t>2021/6/17</a:t>
            </a:fld>
            <a:endParaRPr kumimoji="1" lang="ja-JP" altLang="en-US"/>
          </a:p>
        </p:txBody>
      </p:sp>
      <p:sp>
        <p:nvSpPr>
          <p:cNvPr id="5" name="フッター プレースホルダー 4">
            <a:extLst>
              <a:ext uri="{FF2B5EF4-FFF2-40B4-BE49-F238E27FC236}">
                <a16:creationId xmlns:a16="http://schemas.microsoft.com/office/drawing/2014/main" id="{6E8B1B85-10BB-2944-91B0-780D1D9E3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4295D47-705D-AC4B-B8DC-4F782B7C4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0E09B-384A-EB4F-B277-2CAD556C3641}" type="slidenum">
              <a:rPr kumimoji="1" lang="ja-JP" altLang="en-US" smtClean="0"/>
              <a:t>‹#›</a:t>
            </a:fld>
            <a:endParaRPr kumimoji="1" lang="ja-JP" altLang="en-US"/>
          </a:p>
        </p:txBody>
      </p:sp>
    </p:spTree>
    <p:extLst>
      <p:ext uri="{BB962C8B-B14F-4D97-AF65-F5344CB8AC3E}">
        <p14:creationId xmlns:p14="http://schemas.microsoft.com/office/powerpoint/2010/main" val="3190124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4.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6.sv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4.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6.sv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08AE6A-0C65-D846-805D-E08FE2043607}"/>
              </a:ext>
            </a:extLst>
          </p:cNvPr>
          <p:cNvSpPr>
            <a:spLocks noGrp="1"/>
          </p:cNvSpPr>
          <p:nvPr>
            <p:ph type="ctrTitle"/>
          </p:nvPr>
        </p:nvSpPr>
        <p:spPr>
          <a:xfrm>
            <a:off x="1524000" y="1122363"/>
            <a:ext cx="9144000" cy="2387600"/>
          </a:xfrm>
        </p:spPr>
        <p:txBody>
          <a:bodyPr/>
          <a:lstStyle/>
          <a:p>
            <a:r>
              <a:rPr lang="ja-JP" altLang="en-US"/>
              <a:t>関数</a:t>
            </a:r>
          </a:p>
        </p:txBody>
      </p:sp>
      <p:sp>
        <p:nvSpPr>
          <p:cNvPr id="3" name="字幕 2">
            <a:extLst>
              <a:ext uri="{FF2B5EF4-FFF2-40B4-BE49-F238E27FC236}">
                <a16:creationId xmlns:a16="http://schemas.microsoft.com/office/drawing/2014/main" id="{188F3ADA-7251-D640-9240-CFCC5FFE2408}"/>
              </a:ext>
            </a:extLst>
          </p:cNvPr>
          <p:cNvSpPr>
            <a:spLocks noGrp="1"/>
          </p:cNvSpPr>
          <p:nvPr>
            <p:ph type="subTitle" idx="1"/>
          </p:nvPr>
        </p:nvSpPr>
        <p:spPr>
          <a:xfrm>
            <a:off x="1524000" y="3602038"/>
            <a:ext cx="9144000" cy="1655762"/>
          </a:xfrm>
        </p:spPr>
        <p:txBody>
          <a:bodyPr/>
          <a:lstStyle/>
          <a:p>
            <a:r>
              <a:rPr lang="en-US" altLang="ja-JP" dirty="0"/>
              <a:t>JavaScript </a:t>
            </a:r>
            <a:r>
              <a:rPr lang="ja-JP" altLang="en-US"/>
              <a:t>第</a:t>
            </a:r>
            <a:r>
              <a:rPr lang="en-US" altLang="ja-JP" dirty="0"/>
              <a:t>12</a:t>
            </a:r>
            <a:r>
              <a:rPr lang="ja-JP" altLang="en-US"/>
              <a:t>回</a:t>
            </a:r>
          </a:p>
        </p:txBody>
      </p:sp>
    </p:spTree>
    <p:extLst>
      <p:ext uri="{BB962C8B-B14F-4D97-AF65-F5344CB8AC3E}">
        <p14:creationId xmlns:p14="http://schemas.microsoft.com/office/powerpoint/2010/main" val="2156075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11DA44-659E-144D-9A75-35EED2C2C625}"/>
              </a:ext>
            </a:extLst>
          </p:cNvPr>
          <p:cNvSpPr>
            <a:spLocks noGrp="1"/>
          </p:cNvSpPr>
          <p:nvPr>
            <p:ph type="title"/>
          </p:nvPr>
        </p:nvSpPr>
        <p:spPr>
          <a:xfrm>
            <a:off x="838200" y="365125"/>
            <a:ext cx="10515600" cy="917137"/>
          </a:xfrm>
        </p:spPr>
        <p:txBody>
          <a:bodyPr/>
          <a:lstStyle/>
          <a:p>
            <a:r>
              <a:rPr lang="ja-JP" altLang="en-US"/>
              <a:t>ゴール</a:t>
            </a:r>
          </a:p>
        </p:txBody>
      </p:sp>
      <p:sp>
        <p:nvSpPr>
          <p:cNvPr id="3" name="コンテンツ プレースホルダー 2">
            <a:extLst>
              <a:ext uri="{FF2B5EF4-FFF2-40B4-BE49-F238E27FC236}">
                <a16:creationId xmlns:a16="http://schemas.microsoft.com/office/drawing/2014/main" id="{660AECC0-0183-3C45-A1DF-ECE6E72E07BF}"/>
              </a:ext>
            </a:extLst>
          </p:cNvPr>
          <p:cNvSpPr>
            <a:spLocks noGrp="1"/>
          </p:cNvSpPr>
          <p:nvPr>
            <p:ph idx="1"/>
          </p:nvPr>
        </p:nvSpPr>
        <p:spPr>
          <a:xfrm>
            <a:off x="838200" y="1282262"/>
            <a:ext cx="10515600" cy="4894701"/>
          </a:xfrm>
        </p:spPr>
        <p:txBody>
          <a:bodyPr/>
          <a:lstStyle/>
          <a:p>
            <a:r>
              <a:rPr lang="ja-JP" altLang="en-US"/>
              <a:t>今回はこれを作ります</a:t>
            </a:r>
          </a:p>
        </p:txBody>
      </p:sp>
      <p:pic>
        <p:nvPicPr>
          <p:cNvPr id="1026" name="Picture 2">
            <a:extLst>
              <a:ext uri="{FF2B5EF4-FFF2-40B4-BE49-F238E27FC236}">
                <a16:creationId xmlns:a16="http://schemas.microsoft.com/office/drawing/2014/main" id="{F1A155FE-E13A-1341-812D-45ED766BA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452" y="365125"/>
            <a:ext cx="5028348" cy="635531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F65B49-B94C-BC4D-BB75-037AB631D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952" y="2482081"/>
            <a:ext cx="5028348" cy="401079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5BFBBC85-1B5E-E044-B173-9AD155A9B387}"/>
              </a:ext>
            </a:extLst>
          </p:cNvPr>
          <p:cNvSpPr/>
          <p:nvPr/>
        </p:nvSpPr>
        <p:spPr>
          <a:xfrm>
            <a:off x="2865863" y="5531005"/>
            <a:ext cx="568713" cy="267629"/>
          </a:xfrm>
          <a:prstGeom prst="rect">
            <a:avLst/>
          </a:prstGeom>
          <a:noFill/>
          <a:ln w="38100" cap="rnd">
            <a:solidFill>
              <a:schemeClr val="accent6"/>
            </a:solidFill>
            <a:extLst>
              <a:ext uri="{C807C97D-BFC1-408E-A445-0C87EB9F89A2}">
                <ask:lineSketchStyleProps xmlns:ask="http://schemas.microsoft.com/office/drawing/2018/sketchyshapes" sd="1219033472">
                  <a:custGeom>
                    <a:avLst/>
                    <a:gdLst>
                      <a:gd name="connsiteX0" fmla="*/ 0 w 568713"/>
                      <a:gd name="connsiteY0" fmla="*/ 0 h 267629"/>
                      <a:gd name="connsiteX1" fmla="*/ 568713 w 568713"/>
                      <a:gd name="connsiteY1" fmla="*/ 0 h 267629"/>
                      <a:gd name="connsiteX2" fmla="*/ 568713 w 568713"/>
                      <a:gd name="connsiteY2" fmla="*/ 267629 h 267629"/>
                      <a:gd name="connsiteX3" fmla="*/ 0 w 568713"/>
                      <a:gd name="connsiteY3" fmla="*/ 267629 h 267629"/>
                      <a:gd name="connsiteX4" fmla="*/ 0 w 568713"/>
                      <a:gd name="connsiteY4" fmla="*/ 0 h 26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13" h="267629" extrusionOk="0">
                        <a:moveTo>
                          <a:pt x="0" y="0"/>
                        </a:moveTo>
                        <a:cubicBezTo>
                          <a:pt x="155624" y="16337"/>
                          <a:pt x="348042" y="-20800"/>
                          <a:pt x="568713" y="0"/>
                        </a:cubicBezTo>
                        <a:cubicBezTo>
                          <a:pt x="566542" y="87889"/>
                          <a:pt x="570760" y="169492"/>
                          <a:pt x="568713" y="267629"/>
                        </a:cubicBezTo>
                        <a:cubicBezTo>
                          <a:pt x="299114" y="272161"/>
                          <a:pt x="172667" y="288964"/>
                          <a:pt x="0" y="267629"/>
                        </a:cubicBezTo>
                        <a:cubicBezTo>
                          <a:pt x="-2742" y="199528"/>
                          <a:pt x="1704" y="11979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84F9B241-EB74-C749-8860-3860F5D17F3F}"/>
              </a:ext>
            </a:extLst>
          </p:cNvPr>
          <p:cNvCxnSpPr>
            <a:cxnSpLocks/>
          </p:cNvCxnSpPr>
          <p:nvPr/>
        </p:nvCxnSpPr>
        <p:spPr>
          <a:xfrm>
            <a:off x="3434576" y="5664819"/>
            <a:ext cx="33899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840BA169-8C11-B844-92E3-F930AEBE2A05}"/>
              </a:ext>
            </a:extLst>
          </p:cNvPr>
          <p:cNvSpPr txBox="1"/>
          <p:nvPr/>
        </p:nvSpPr>
        <p:spPr>
          <a:xfrm>
            <a:off x="3646498" y="5234829"/>
            <a:ext cx="2954655" cy="369332"/>
          </a:xfrm>
          <a:prstGeom prst="rect">
            <a:avLst/>
          </a:prstGeom>
          <a:solidFill>
            <a:schemeClr val="bg1"/>
          </a:solidFill>
          <a:ln>
            <a:solidFill>
              <a:schemeClr val="bg1">
                <a:lumMod val="75000"/>
              </a:schemeClr>
            </a:solidFill>
          </a:ln>
        </p:spPr>
        <p:txBody>
          <a:bodyPr wrap="none" rtlCol="0">
            <a:spAutoFit/>
          </a:bodyPr>
          <a:lstStyle/>
          <a:p>
            <a:r>
              <a:rPr kumimoji="1" lang="ja-JP" altLang="en-US"/>
              <a:t>クリックするとページ遷移</a:t>
            </a:r>
          </a:p>
        </p:txBody>
      </p:sp>
    </p:spTree>
    <p:extLst>
      <p:ext uri="{BB962C8B-B14F-4D97-AF65-F5344CB8AC3E}">
        <p14:creationId xmlns:p14="http://schemas.microsoft.com/office/powerpoint/2010/main" val="4211346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028823-56A3-C142-AE78-23ED90F3E5A3}"/>
              </a:ext>
            </a:extLst>
          </p:cNvPr>
          <p:cNvSpPr>
            <a:spLocks noGrp="1"/>
          </p:cNvSpPr>
          <p:nvPr>
            <p:ph type="title"/>
          </p:nvPr>
        </p:nvSpPr>
        <p:spPr>
          <a:xfrm>
            <a:off x="838200" y="365125"/>
            <a:ext cx="10515600" cy="917137"/>
          </a:xfrm>
        </p:spPr>
        <p:txBody>
          <a:bodyPr/>
          <a:lstStyle/>
          <a:p>
            <a:r>
              <a:rPr lang="ja-JP" altLang="en-US"/>
              <a:t>いままでの</a:t>
            </a:r>
            <a:r>
              <a:rPr lang="en-US" altLang="ja-JP" dirty="0"/>
              <a:t>CSS</a:t>
            </a:r>
            <a:endParaRPr lang="ja-JP" altLang="en-US"/>
          </a:p>
        </p:txBody>
      </p:sp>
      <p:sp>
        <p:nvSpPr>
          <p:cNvPr id="3" name="コンテンツ プレースホルダー 2">
            <a:extLst>
              <a:ext uri="{FF2B5EF4-FFF2-40B4-BE49-F238E27FC236}">
                <a16:creationId xmlns:a16="http://schemas.microsoft.com/office/drawing/2014/main" id="{34E52BCA-F6AC-6344-9405-511055CDBBAA}"/>
              </a:ext>
            </a:extLst>
          </p:cNvPr>
          <p:cNvSpPr>
            <a:spLocks noGrp="1"/>
          </p:cNvSpPr>
          <p:nvPr>
            <p:ph idx="1"/>
          </p:nvPr>
        </p:nvSpPr>
        <p:spPr>
          <a:xfrm>
            <a:off x="838200" y="1282262"/>
            <a:ext cx="10515600" cy="4894701"/>
          </a:xfrm>
        </p:spPr>
        <p:txBody>
          <a:bodyPr>
            <a:normAutofit/>
          </a:bodyPr>
          <a:lstStyle/>
          <a:p>
            <a:r>
              <a:rPr lang="ja-JP" altLang="en-US"/>
              <a:t>タグを利用した指定だとスタイルを細かく設定できない</a:t>
            </a:r>
          </a:p>
        </p:txBody>
      </p:sp>
      <p:grpSp>
        <p:nvGrpSpPr>
          <p:cNvPr id="6" name="グループ化 5">
            <a:extLst>
              <a:ext uri="{FF2B5EF4-FFF2-40B4-BE49-F238E27FC236}">
                <a16:creationId xmlns:a16="http://schemas.microsoft.com/office/drawing/2014/main" id="{CE38A951-FE18-6C41-BAEF-A2971747E3BF}"/>
              </a:ext>
            </a:extLst>
          </p:cNvPr>
          <p:cNvGrpSpPr/>
          <p:nvPr/>
        </p:nvGrpSpPr>
        <p:grpSpPr>
          <a:xfrm>
            <a:off x="2532989" y="2463234"/>
            <a:ext cx="2417379" cy="1292662"/>
            <a:chOff x="1408386" y="2463234"/>
            <a:chExt cx="2417379" cy="1292662"/>
          </a:xfrm>
        </p:grpSpPr>
        <p:sp>
          <p:nvSpPr>
            <p:cNvPr id="4" name="正方形/長方形 3">
              <a:extLst>
                <a:ext uri="{FF2B5EF4-FFF2-40B4-BE49-F238E27FC236}">
                  <a16:creationId xmlns:a16="http://schemas.microsoft.com/office/drawing/2014/main" id="{B8BB51B7-D850-9941-BB2D-2736AFA7339E}"/>
                </a:ext>
              </a:extLst>
            </p:cNvPr>
            <p:cNvSpPr/>
            <p:nvPr/>
          </p:nvSpPr>
          <p:spPr>
            <a:xfrm>
              <a:off x="1408386" y="2832566"/>
              <a:ext cx="2417379" cy="923330"/>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&lt;div&gt;</a:t>
              </a:r>
              <a:r>
                <a:rPr lang="ja-JP" altLang="en-US">
                  <a:solidFill>
                    <a:srgbClr val="000000"/>
                  </a:solidFill>
                  <a:latin typeface="Ricty Diminished" panose="020B0509020203020207" pitchFamily="49" charset="-128"/>
                  <a:ea typeface="Ricty Diminished" panose="020B0509020203020207" pitchFamily="49" charset="-128"/>
                </a:rPr>
                <a:t>オレンジ</a:t>
              </a:r>
              <a:r>
                <a:rPr lang="en-US" altLang="ja-JP" dirty="0">
                  <a:solidFill>
                    <a:srgbClr val="800000"/>
                  </a:solidFill>
                  <a:latin typeface="Ricty Diminished" panose="020B0509020203020207" pitchFamily="49" charset="-128"/>
                  <a:ea typeface="Ricty Diminished" panose="020B0509020203020207" pitchFamily="49" charset="-128"/>
                </a:rPr>
                <a:t>&lt;/</a:t>
              </a:r>
              <a:r>
                <a:rPr lang="en" altLang="ja-JP" dirty="0">
                  <a:solidFill>
                    <a:srgbClr val="800000"/>
                  </a:solidFill>
                  <a:latin typeface="Ricty Diminished" panose="020B0509020203020207" pitchFamily="49" charset="-128"/>
                  <a:ea typeface="Ricty Diminished" panose="020B0509020203020207" pitchFamily="49" charset="-128"/>
                </a:rPr>
                <a:t>div&gt;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&lt;div&gt;</a:t>
              </a:r>
              <a:r>
                <a:rPr lang="ja-JP" altLang="en-US">
                  <a:solidFill>
                    <a:srgbClr val="000000"/>
                  </a:solidFill>
                  <a:latin typeface="Ricty Diminished" panose="020B0509020203020207" pitchFamily="49" charset="-128"/>
                  <a:ea typeface="Ricty Diminished" panose="020B0509020203020207" pitchFamily="49" charset="-128"/>
                </a:rPr>
                <a:t>ピンク</a:t>
              </a:r>
              <a:r>
                <a:rPr lang="en-US" altLang="ja-JP" dirty="0">
                  <a:solidFill>
                    <a:srgbClr val="800000"/>
                  </a:solidFill>
                  <a:latin typeface="Ricty Diminished" panose="020B0509020203020207" pitchFamily="49" charset="-128"/>
                  <a:ea typeface="Ricty Diminished" panose="020B0509020203020207" pitchFamily="49" charset="-128"/>
                </a:rPr>
                <a:t>&lt;/</a:t>
              </a:r>
              <a:r>
                <a:rPr lang="en" altLang="ja-JP" dirty="0">
                  <a:solidFill>
                    <a:srgbClr val="800000"/>
                  </a:solidFill>
                  <a:latin typeface="Ricty Diminished" panose="020B0509020203020207" pitchFamily="49" charset="-128"/>
                  <a:ea typeface="Ricty Diminished" panose="020B0509020203020207" pitchFamily="49" charset="-128"/>
                </a:rPr>
                <a:t>div&gt;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&lt;div&gt;</a:t>
              </a:r>
              <a:r>
                <a:rPr lang="ja-JP" altLang="en-US">
                  <a:solidFill>
                    <a:srgbClr val="000000"/>
                  </a:solidFill>
                  <a:latin typeface="Ricty Diminished" panose="020B0509020203020207" pitchFamily="49" charset="-128"/>
                  <a:ea typeface="Ricty Diminished" panose="020B0509020203020207" pitchFamily="49" charset="-128"/>
                </a:rPr>
                <a:t>グリーン</a:t>
              </a:r>
              <a:r>
                <a:rPr lang="en-US" altLang="ja-JP" dirty="0">
                  <a:solidFill>
                    <a:srgbClr val="800000"/>
                  </a:solidFill>
                  <a:latin typeface="Ricty Diminished" panose="020B0509020203020207" pitchFamily="49" charset="-128"/>
                  <a:ea typeface="Ricty Diminished" panose="020B0509020203020207" pitchFamily="49" charset="-128"/>
                </a:rPr>
                <a:t>&lt;/</a:t>
              </a:r>
              <a:r>
                <a:rPr lang="en" altLang="ja-JP" dirty="0">
                  <a:solidFill>
                    <a:srgbClr val="800000"/>
                  </a:solidFill>
                  <a:latin typeface="Ricty Diminished" panose="020B0509020203020207" pitchFamily="49" charset="-128"/>
                  <a:ea typeface="Ricty Diminished" panose="020B0509020203020207" pitchFamily="49" charset="-128"/>
                </a:rPr>
                <a:t>div&gt;</a:t>
              </a:r>
              <a:endParaRPr lang="en" altLang="ja-JP" dirty="0">
                <a:solidFill>
                  <a:srgbClr val="000000"/>
                </a:solidFill>
                <a:latin typeface="Ricty Diminished" panose="020B0509020203020207" pitchFamily="49" charset="-128"/>
                <a:ea typeface="Ricty Diminished" panose="020B0509020203020207" pitchFamily="49" charset="-128"/>
              </a:endParaRPr>
            </a:p>
          </p:txBody>
        </p:sp>
        <p:sp>
          <p:nvSpPr>
            <p:cNvPr id="5" name="テキスト ボックス 4">
              <a:extLst>
                <a:ext uri="{FF2B5EF4-FFF2-40B4-BE49-F238E27FC236}">
                  <a16:creationId xmlns:a16="http://schemas.microsoft.com/office/drawing/2014/main" id="{B7F3B0E9-C91C-304C-998E-1E5D8833F2F7}"/>
                </a:ext>
              </a:extLst>
            </p:cNvPr>
            <p:cNvSpPr txBox="1"/>
            <p:nvPr/>
          </p:nvSpPr>
          <p:spPr>
            <a:xfrm>
              <a:off x="1408386" y="2463234"/>
              <a:ext cx="736099" cy="369332"/>
            </a:xfrm>
            <a:prstGeom prst="rect">
              <a:avLst/>
            </a:prstGeom>
            <a:noFill/>
          </p:spPr>
          <p:txBody>
            <a:bodyPr wrap="none" rtlCol="0">
              <a:spAutoFit/>
            </a:bodyPr>
            <a:lstStyle/>
            <a:p>
              <a:r>
                <a:rPr kumimoji="1" lang="en-US" altLang="ja-JP" dirty="0"/>
                <a:t>HTML</a:t>
              </a:r>
              <a:endParaRPr kumimoji="1" lang="ja-JP" altLang="en-US"/>
            </a:p>
          </p:txBody>
        </p:sp>
      </p:grpSp>
      <p:grpSp>
        <p:nvGrpSpPr>
          <p:cNvPr id="7" name="グループ化 6">
            <a:extLst>
              <a:ext uri="{FF2B5EF4-FFF2-40B4-BE49-F238E27FC236}">
                <a16:creationId xmlns:a16="http://schemas.microsoft.com/office/drawing/2014/main" id="{6640EDAA-D44E-1A48-B946-31B1F2B86685}"/>
              </a:ext>
            </a:extLst>
          </p:cNvPr>
          <p:cNvGrpSpPr/>
          <p:nvPr/>
        </p:nvGrpSpPr>
        <p:grpSpPr>
          <a:xfrm>
            <a:off x="2532989" y="4178821"/>
            <a:ext cx="2417379" cy="1292662"/>
            <a:chOff x="1576551" y="3509013"/>
            <a:chExt cx="2417379" cy="1292662"/>
          </a:xfrm>
        </p:grpSpPr>
        <p:sp>
          <p:nvSpPr>
            <p:cNvPr id="8" name="正方形/長方形 7">
              <a:extLst>
                <a:ext uri="{FF2B5EF4-FFF2-40B4-BE49-F238E27FC236}">
                  <a16:creationId xmlns:a16="http://schemas.microsoft.com/office/drawing/2014/main" id="{23B00423-F874-BD42-A2F7-AC3C8FB0C548}"/>
                </a:ext>
              </a:extLst>
            </p:cNvPr>
            <p:cNvSpPr/>
            <p:nvPr/>
          </p:nvSpPr>
          <p:spPr>
            <a:xfrm>
              <a:off x="1576551" y="3878345"/>
              <a:ext cx="2417379" cy="923330"/>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div</a:t>
              </a:r>
              <a:r>
                <a:rPr lang="en" altLang="ja-JP" dirty="0">
                  <a:solidFill>
                    <a:srgbClr val="000000"/>
                  </a:solidFill>
                  <a:latin typeface="Ricty Diminished" panose="020B0509020203020207" pitchFamily="49" charset="-128"/>
                  <a:ea typeface="Ricty Diminished" panose="020B0509020203020207" pitchFamily="49" charset="-128"/>
                </a:rPr>
                <a:t> {</a:t>
              </a:r>
            </a:p>
            <a:p>
              <a:r>
                <a:rPr lang="en" altLang="ja-JP" dirty="0">
                  <a:solidFill>
                    <a:srgbClr val="FF0000"/>
                  </a:solidFill>
                  <a:latin typeface="Ricty Diminished" panose="020B0509020203020207" pitchFamily="49" charset="-128"/>
                  <a:ea typeface="Ricty Diminished" panose="020B0509020203020207" pitchFamily="49" charset="-128"/>
                </a:rPr>
                <a:t>    color</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0451A5"/>
                  </a:solidFill>
                  <a:latin typeface="Ricty Diminished" panose="020B0509020203020207" pitchFamily="49" charset="-128"/>
                  <a:ea typeface="Ricty Diminished" panose="020B0509020203020207" pitchFamily="49" charset="-128"/>
                </a:rPr>
                <a:t>Orange</a:t>
              </a:r>
              <a:r>
                <a:rPr lang="en" altLang="ja-JP" dirty="0">
                  <a:solidFill>
                    <a:srgbClr val="000000"/>
                  </a:solidFill>
                  <a:latin typeface="Ricty Diminished" panose="020B0509020203020207" pitchFamily="49" charset="-128"/>
                  <a:ea typeface="Ricty Diminished" panose="020B0509020203020207" pitchFamily="49" charset="-128"/>
                </a:rPr>
                <a:t>;</a:t>
              </a:r>
            </a:p>
            <a:p>
              <a:r>
                <a:rPr lang="en" altLang="ja-JP" dirty="0">
                  <a:solidFill>
                    <a:srgbClr val="000000"/>
                  </a:solidFill>
                  <a:latin typeface="Ricty Diminished" panose="020B0509020203020207" pitchFamily="49" charset="-128"/>
                  <a:ea typeface="Ricty Diminished" panose="020B0509020203020207" pitchFamily="49" charset="-128"/>
                </a:rPr>
                <a:t>}</a:t>
              </a:r>
            </a:p>
          </p:txBody>
        </p:sp>
        <p:sp>
          <p:nvSpPr>
            <p:cNvPr id="9" name="テキスト ボックス 8">
              <a:extLst>
                <a:ext uri="{FF2B5EF4-FFF2-40B4-BE49-F238E27FC236}">
                  <a16:creationId xmlns:a16="http://schemas.microsoft.com/office/drawing/2014/main" id="{070CFC72-356C-2B49-9B90-E57630FFD051}"/>
                </a:ext>
              </a:extLst>
            </p:cNvPr>
            <p:cNvSpPr txBox="1"/>
            <p:nvPr/>
          </p:nvSpPr>
          <p:spPr>
            <a:xfrm>
              <a:off x="1576551" y="3509013"/>
              <a:ext cx="537327" cy="369332"/>
            </a:xfrm>
            <a:prstGeom prst="rect">
              <a:avLst/>
            </a:prstGeom>
            <a:noFill/>
          </p:spPr>
          <p:txBody>
            <a:bodyPr wrap="none" rtlCol="0">
              <a:spAutoFit/>
            </a:bodyPr>
            <a:lstStyle/>
            <a:p>
              <a:r>
                <a:rPr kumimoji="1" lang="en-US" altLang="ja-JP" dirty="0"/>
                <a:t>CCS</a:t>
              </a:r>
              <a:endParaRPr kumimoji="1" lang="ja-JP" altLang="en-US"/>
            </a:p>
          </p:txBody>
        </p:sp>
      </p:grpSp>
      <p:sp>
        <p:nvSpPr>
          <p:cNvPr id="10" name="右矢印 9">
            <a:extLst>
              <a:ext uri="{FF2B5EF4-FFF2-40B4-BE49-F238E27FC236}">
                <a16:creationId xmlns:a16="http://schemas.microsoft.com/office/drawing/2014/main" id="{71E10EFB-B73D-9E45-A1B9-20134D50E1E4}"/>
              </a:ext>
            </a:extLst>
          </p:cNvPr>
          <p:cNvSpPr/>
          <p:nvPr/>
        </p:nvSpPr>
        <p:spPr>
          <a:xfrm>
            <a:off x="5713790" y="3841863"/>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2050" name="Picture 2">
            <a:extLst>
              <a:ext uri="{FF2B5EF4-FFF2-40B4-BE49-F238E27FC236}">
                <a16:creationId xmlns:a16="http://schemas.microsoft.com/office/drawing/2014/main" id="{D1C7672B-11FB-BA43-98EB-44791D6F19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1034"/>
          <a:stretch/>
        </p:blipFill>
        <p:spPr bwMode="auto">
          <a:xfrm>
            <a:off x="7241634" y="3179511"/>
            <a:ext cx="1430991" cy="183030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47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95C208-B943-5C47-8951-1E255C01E7D4}"/>
              </a:ext>
            </a:extLst>
          </p:cNvPr>
          <p:cNvSpPr>
            <a:spLocks noGrp="1"/>
          </p:cNvSpPr>
          <p:nvPr>
            <p:ph type="title"/>
          </p:nvPr>
        </p:nvSpPr>
        <p:spPr>
          <a:xfrm>
            <a:off x="838200" y="365125"/>
            <a:ext cx="10515600" cy="917137"/>
          </a:xfrm>
        </p:spPr>
        <p:txBody>
          <a:bodyPr>
            <a:normAutofit/>
          </a:bodyPr>
          <a:lstStyle/>
          <a:p>
            <a:r>
              <a:rPr lang="en-US" altLang="ja-JP" dirty="0"/>
              <a:t>class</a:t>
            </a:r>
            <a:r>
              <a:rPr lang="ja-JP" altLang="en-US"/>
              <a:t>属性を利用する</a:t>
            </a:r>
          </a:p>
        </p:txBody>
      </p:sp>
      <p:sp>
        <p:nvSpPr>
          <p:cNvPr id="3" name="コンテンツ プレースホルダー 2">
            <a:extLst>
              <a:ext uri="{FF2B5EF4-FFF2-40B4-BE49-F238E27FC236}">
                <a16:creationId xmlns:a16="http://schemas.microsoft.com/office/drawing/2014/main" id="{4FCDA2B9-AE71-8A4B-A5AB-5C0F20C2A22D}"/>
              </a:ext>
            </a:extLst>
          </p:cNvPr>
          <p:cNvSpPr>
            <a:spLocks noGrp="1"/>
          </p:cNvSpPr>
          <p:nvPr>
            <p:ph idx="1"/>
          </p:nvPr>
        </p:nvSpPr>
        <p:spPr>
          <a:xfrm>
            <a:off x="838200" y="1282262"/>
            <a:ext cx="10515600" cy="4894701"/>
          </a:xfrm>
        </p:spPr>
        <p:txBody>
          <a:bodyPr/>
          <a:lstStyle/>
          <a:p>
            <a:r>
              <a:rPr lang="en" altLang="ja-JP" dirty="0"/>
              <a:t>class</a:t>
            </a:r>
            <a:r>
              <a:rPr lang="ja-JP" altLang="en-US"/>
              <a:t>を用いることで特定のセレクタにデザインを加えることができる</a:t>
            </a:r>
          </a:p>
        </p:txBody>
      </p:sp>
      <p:grpSp>
        <p:nvGrpSpPr>
          <p:cNvPr id="10" name="グループ化 9">
            <a:extLst>
              <a:ext uri="{FF2B5EF4-FFF2-40B4-BE49-F238E27FC236}">
                <a16:creationId xmlns:a16="http://schemas.microsoft.com/office/drawing/2014/main" id="{2F0E7C11-9F6B-B24B-8032-3FEEB89608B4}"/>
              </a:ext>
            </a:extLst>
          </p:cNvPr>
          <p:cNvGrpSpPr/>
          <p:nvPr/>
        </p:nvGrpSpPr>
        <p:grpSpPr>
          <a:xfrm>
            <a:off x="1481954" y="2241668"/>
            <a:ext cx="3563011" cy="3334070"/>
            <a:chOff x="2532989" y="2463234"/>
            <a:chExt cx="3563011" cy="3334070"/>
          </a:xfrm>
        </p:grpSpPr>
        <p:grpSp>
          <p:nvGrpSpPr>
            <p:cNvPr id="4" name="グループ化 3">
              <a:extLst>
                <a:ext uri="{FF2B5EF4-FFF2-40B4-BE49-F238E27FC236}">
                  <a16:creationId xmlns:a16="http://schemas.microsoft.com/office/drawing/2014/main" id="{F2782B2D-61F3-3D4E-817A-DA4815CCB02A}"/>
                </a:ext>
              </a:extLst>
            </p:cNvPr>
            <p:cNvGrpSpPr/>
            <p:nvPr/>
          </p:nvGrpSpPr>
          <p:grpSpPr>
            <a:xfrm>
              <a:off x="2532989" y="2463234"/>
              <a:ext cx="3563011" cy="1846660"/>
              <a:chOff x="1408386" y="2463234"/>
              <a:chExt cx="3563011" cy="1846660"/>
            </a:xfrm>
          </p:grpSpPr>
          <p:sp>
            <p:nvSpPr>
              <p:cNvPr id="5" name="正方形/長方形 4">
                <a:extLst>
                  <a:ext uri="{FF2B5EF4-FFF2-40B4-BE49-F238E27FC236}">
                    <a16:creationId xmlns:a16="http://schemas.microsoft.com/office/drawing/2014/main" id="{92455440-35E6-DC45-B8FE-A0256D695F3B}"/>
                  </a:ext>
                </a:extLst>
              </p:cNvPr>
              <p:cNvSpPr/>
              <p:nvPr/>
            </p:nvSpPr>
            <p:spPr>
              <a:xfrm>
                <a:off x="1408386" y="2832566"/>
                <a:ext cx="3563011" cy="1477328"/>
              </a:xfrm>
              <a:prstGeom prst="rect">
                <a:avLst/>
              </a:prstGeom>
              <a:solidFill>
                <a:schemeClr val="accent2">
                  <a:lumMod val="20000"/>
                  <a:lumOff val="80000"/>
                </a:schemeClr>
              </a:solidFill>
            </p:spPr>
            <p:txBody>
              <a:bodyPr wrap="square">
                <a:spAutoFit/>
              </a:bodyPr>
              <a:lstStyle/>
              <a:p>
                <a:r>
                  <a:rPr lang="en" altLang="ja-JP" dirty="0">
                    <a:solidFill>
                      <a:srgbClr val="000080"/>
                    </a:solidFill>
                    <a:latin typeface="Ricty Diminished" panose="020B0509020203020207" pitchFamily="49" charset="-128"/>
                    <a:ea typeface="Ricty Diminished" panose="020B0509020203020207" pitchFamily="49" charset="-128"/>
                  </a:rPr>
                  <a:t>&lt;p&gt;</a:t>
                </a:r>
                <a:r>
                  <a:rPr lang="ja-JP" altLang="en-US">
                    <a:latin typeface="Ricty Diminished" panose="020B0509020203020207" pitchFamily="49" charset="-128"/>
                    <a:ea typeface="Ricty Diminished" panose="020B0509020203020207" pitchFamily="49" charset="-128"/>
                  </a:rPr>
                  <a:t>何も指定しない</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p&gt;</a:t>
                </a:r>
                <a:r>
                  <a:rPr lang="en" altLang="ja-JP" dirty="0">
                    <a:latin typeface="Ricty Diminished" panose="020B0509020203020207" pitchFamily="49" charset="-128"/>
                    <a:ea typeface="Ricty Diminished" panose="020B0509020203020207" pitchFamily="49" charset="-128"/>
                  </a:rPr>
                  <a:t> </a:t>
                </a:r>
              </a:p>
              <a:p>
                <a:r>
                  <a:rPr lang="en" altLang="ja-JP" dirty="0">
                    <a:solidFill>
                      <a:srgbClr val="000080"/>
                    </a:solidFill>
                    <a:latin typeface="Ricty Diminished" panose="020B0509020203020207" pitchFamily="49" charset="-128"/>
                    <a:ea typeface="Ricty Diminished" panose="020B0509020203020207" pitchFamily="49" charset="-128"/>
                  </a:rPr>
                  <a:t>&lt;p </a:t>
                </a:r>
                <a:r>
                  <a:rPr lang="en" altLang="ja-JP" dirty="0">
                    <a:solidFill>
                      <a:srgbClr val="008080"/>
                    </a:solidFill>
                    <a:latin typeface="Ricty Diminished" panose="020B0509020203020207" pitchFamily="49" charset="-128"/>
                    <a:ea typeface="Ricty Diminished" panose="020B0509020203020207" pitchFamily="49" charset="-128"/>
                  </a:rPr>
                  <a:t>class</a:t>
                </a:r>
                <a:r>
                  <a:rPr lang="en" altLang="ja-JP" dirty="0">
                    <a:solidFill>
                      <a:srgbClr val="000080"/>
                    </a:solidFill>
                    <a:latin typeface="Ricty Diminished" panose="020B0509020203020207" pitchFamily="49" charset="-128"/>
                    <a:ea typeface="Ricty Diminished" panose="020B0509020203020207" pitchFamily="49" charset="-128"/>
                  </a:rPr>
                  <a:t>=</a:t>
                </a:r>
                <a:r>
                  <a:rPr lang="en" altLang="ja-JP" dirty="0">
                    <a:solidFill>
                      <a:srgbClr val="DD1144"/>
                    </a:solidFill>
                    <a:latin typeface="Ricty Diminished" panose="020B0509020203020207" pitchFamily="49" charset="-128"/>
                    <a:ea typeface="Ricty Diminished" panose="020B0509020203020207" pitchFamily="49" charset="-128"/>
                  </a:rPr>
                  <a:t>"blue"</a:t>
                </a:r>
                <a:r>
                  <a:rPr lang="en" altLang="ja-JP" dirty="0">
                    <a:solidFill>
                      <a:srgbClr val="000080"/>
                    </a:solidFill>
                    <a:latin typeface="Ricty Diminished" panose="020B0509020203020207" pitchFamily="49" charset="-128"/>
                    <a:ea typeface="Ricty Diminished" panose="020B0509020203020207" pitchFamily="49" charset="-128"/>
                  </a:rPr>
                  <a:t>&gt;</a:t>
                </a:r>
                <a:r>
                  <a:rPr lang="ja-JP" altLang="en-US">
                    <a:latin typeface="Ricty Diminished" panose="020B0509020203020207" pitchFamily="49" charset="-128"/>
                    <a:ea typeface="Ricty Diminished" panose="020B0509020203020207" pitchFamily="49" charset="-128"/>
                  </a:rPr>
                  <a:t>青を指定</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p&gt;</a:t>
                </a:r>
                <a:r>
                  <a:rPr lang="en" altLang="ja-JP" dirty="0">
                    <a:latin typeface="Ricty Diminished" panose="020B0509020203020207" pitchFamily="49" charset="-128"/>
                    <a:ea typeface="Ricty Diminished" panose="020B0509020203020207" pitchFamily="49" charset="-128"/>
                  </a:rPr>
                  <a:t> </a:t>
                </a:r>
              </a:p>
              <a:p>
                <a:r>
                  <a:rPr lang="en" altLang="ja-JP" dirty="0">
                    <a:solidFill>
                      <a:srgbClr val="000080"/>
                    </a:solidFill>
                    <a:latin typeface="Ricty Diminished" panose="020B0509020203020207" pitchFamily="49" charset="-128"/>
                    <a:ea typeface="Ricty Diminished" panose="020B0509020203020207" pitchFamily="49" charset="-128"/>
                  </a:rPr>
                  <a:t>&lt;p&gt;</a:t>
                </a:r>
                <a:r>
                  <a:rPr lang="ja-JP" altLang="en-US">
                    <a:latin typeface="Ricty Diminished" panose="020B0509020203020207" pitchFamily="49" charset="-128"/>
                    <a:ea typeface="Ricty Diminished" panose="020B0509020203020207" pitchFamily="49" charset="-128"/>
                  </a:rPr>
                  <a:t>何も指定しない</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p&gt;</a:t>
                </a:r>
                <a:r>
                  <a:rPr lang="en" altLang="ja-JP" dirty="0">
                    <a:latin typeface="Ricty Diminished" panose="020B0509020203020207" pitchFamily="49" charset="-128"/>
                    <a:ea typeface="Ricty Diminished" panose="020B0509020203020207" pitchFamily="49" charset="-128"/>
                  </a:rPr>
                  <a:t> </a:t>
                </a:r>
              </a:p>
              <a:p>
                <a:r>
                  <a:rPr lang="en" altLang="ja-JP" dirty="0">
                    <a:solidFill>
                      <a:srgbClr val="000080"/>
                    </a:solidFill>
                    <a:latin typeface="Ricty Diminished" panose="020B0509020203020207" pitchFamily="49" charset="-128"/>
                    <a:ea typeface="Ricty Diminished" panose="020B0509020203020207" pitchFamily="49" charset="-128"/>
                  </a:rPr>
                  <a:t>&lt;p </a:t>
                </a:r>
                <a:r>
                  <a:rPr lang="en" altLang="ja-JP" dirty="0">
                    <a:solidFill>
                      <a:srgbClr val="008080"/>
                    </a:solidFill>
                    <a:latin typeface="Ricty Diminished" panose="020B0509020203020207" pitchFamily="49" charset="-128"/>
                    <a:ea typeface="Ricty Diminished" panose="020B0509020203020207" pitchFamily="49" charset="-128"/>
                  </a:rPr>
                  <a:t>class</a:t>
                </a:r>
                <a:r>
                  <a:rPr lang="en" altLang="ja-JP" dirty="0">
                    <a:solidFill>
                      <a:srgbClr val="000080"/>
                    </a:solidFill>
                    <a:latin typeface="Ricty Diminished" panose="020B0509020203020207" pitchFamily="49" charset="-128"/>
                    <a:ea typeface="Ricty Diminished" panose="020B0509020203020207" pitchFamily="49" charset="-128"/>
                  </a:rPr>
                  <a:t>=</a:t>
                </a:r>
                <a:r>
                  <a:rPr lang="en" altLang="ja-JP" dirty="0">
                    <a:solidFill>
                      <a:srgbClr val="DD1144"/>
                    </a:solidFill>
                    <a:latin typeface="Ricty Diminished" panose="020B0509020203020207" pitchFamily="49" charset="-128"/>
                    <a:ea typeface="Ricty Diminished" panose="020B0509020203020207" pitchFamily="49" charset="-128"/>
                  </a:rPr>
                  <a:t>"blue"</a:t>
                </a:r>
                <a:r>
                  <a:rPr lang="en" altLang="ja-JP" dirty="0">
                    <a:solidFill>
                      <a:srgbClr val="000080"/>
                    </a:solidFill>
                    <a:latin typeface="Ricty Diminished" panose="020B0509020203020207" pitchFamily="49" charset="-128"/>
                    <a:ea typeface="Ricty Diminished" panose="020B0509020203020207" pitchFamily="49" charset="-128"/>
                  </a:rPr>
                  <a:t>&gt;</a:t>
                </a:r>
                <a:r>
                  <a:rPr lang="ja-JP" altLang="en-US">
                    <a:latin typeface="Ricty Diminished" panose="020B0509020203020207" pitchFamily="49" charset="-128"/>
                    <a:ea typeface="Ricty Diminished" panose="020B0509020203020207" pitchFamily="49" charset="-128"/>
                  </a:rPr>
                  <a:t>青を指定</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p&gt;</a:t>
                </a:r>
              </a:p>
              <a:p>
                <a:r>
                  <a:rPr lang="en" altLang="ja-JP" dirty="0">
                    <a:solidFill>
                      <a:srgbClr val="000080"/>
                    </a:solidFill>
                    <a:latin typeface="Ricty Diminished" panose="020B0509020203020207" pitchFamily="49" charset="-128"/>
                    <a:ea typeface="Ricty Diminished" panose="020B0509020203020207" pitchFamily="49" charset="-128"/>
                  </a:rPr>
                  <a:t>&lt;p&gt;</a:t>
                </a:r>
                <a:r>
                  <a:rPr lang="ja-JP" altLang="en-US">
                    <a:latin typeface="Ricty Diminished" panose="020B0509020203020207" pitchFamily="49" charset="-128"/>
                    <a:ea typeface="Ricty Diminished" panose="020B0509020203020207" pitchFamily="49" charset="-128"/>
                  </a:rPr>
                  <a:t>何も指定しない</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p&gt;</a:t>
                </a:r>
                <a:endParaRPr lang="ja-JP" altLang="en-US">
                  <a:latin typeface="Ricty Diminished" panose="020B0509020203020207" pitchFamily="49" charset="-128"/>
                  <a:ea typeface="Ricty Diminished" panose="020B0509020203020207" pitchFamily="49" charset="-128"/>
                </a:endParaRPr>
              </a:p>
            </p:txBody>
          </p:sp>
          <p:sp>
            <p:nvSpPr>
              <p:cNvPr id="6" name="テキスト ボックス 5">
                <a:extLst>
                  <a:ext uri="{FF2B5EF4-FFF2-40B4-BE49-F238E27FC236}">
                    <a16:creationId xmlns:a16="http://schemas.microsoft.com/office/drawing/2014/main" id="{B75D2F2A-5BD4-8848-9781-A2FAEF3B4EDD}"/>
                  </a:ext>
                </a:extLst>
              </p:cNvPr>
              <p:cNvSpPr txBox="1"/>
              <p:nvPr/>
            </p:nvSpPr>
            <p:spPr>
              <a:xfrm>
                <a:off x="1408386" y="2463234"/>
                <a:ext cx="736099" cy="369332"/>
              </a:xfrm>
              <a:prstGeom prst="rect">
                <a:avLst/>
              </a:prstGeom>
              <a:noFill/>
            </p:spPr>
            <p:txBody>
              <a:bodyPr wrap="none" rtlCol="0">
                <a:spAutoFit/>
              </a:bodyPr>
              <a:lstStyle/>
              <a:p>
                <a:r>
                  <a:rPr kumimoji="1" lang="en-US" altLang="ja-JP" dirty="0"/>
                  <a:t>HTML</a:t>
                </a:r>
                <a:endParaRPr kumimoji="1" lang="ja-JP" altLang="en-US"/>
              </a:p>
            </p:txBody>
          </p:sp>
        </p:grpSp>
        <p:grpSp>
          <p:nvGrpSpPr>
            <p:cNvPr id="7" name="グループ化 6">
              <a:extLst>
                <a:ext uri="{FF2B5EF4-FFF2-40B4-BE49-F238E27FC236}">
                  <a16:creationId xmlns:a16="http://schemas.microsoft.com/office/drawing/2014/main" id="{81989A58-0172-B449-8DA9-ABD456B11C12}"/>
                </a:ext>
              </a:extLst>
            </p:cNvPr>
            <p:cNvGrpSpPr/>
            <p:nvPr/>
          </p:nvGrpSpPr>
          <p:grpSpPr>
            <a:xfrm>
              <a:off x="2532989" y="4504642"/>
              <a:ext cx="2417379" cy="1292662"/>
              <a:chOff x="1576551" y="3509013"/>
              <a:chExt cx="2417379" cy="1292662"/>
            </a:xfrm>
          </p:grpSpPr>
          <p:sp>
            <p:nvSpPr>
              <p:cNvPr id="8" name="正方形/長方形 7">
                <a:extLst>
                  <a:ext uri="{FF2B5EF4-FFF2-40B4-BE49-F238E27FC236}">
                    <a16:creationId xmlns:a16="http://schemas.microsoft.com/office/drawing/2014/main" id="{282B5027-3D35-024E-A766-827B25D3B355}"/>
                  </a:ext>
                </a:extLst>
              </p:cNvPr>
              <p:cNvSpPr/>
              <p:nvPr/>
            </p:nvSpPr>
            <p:spPr>
              <a:xfrm>
                <a:off x="1576551" y="3878345"/>
                <a:ext cx="2417379" cy="923330"/>
              </a:xfrm>
              <a:prstGeom prst="rect">
                <a:avLst/>
              </a:prstGeom>
              <a:solidFill>
                <a:schemeClr val="accent2">
                  <a:lumMod val="20000"/>
                  <a:lumOff val="80000"/>
                </a:schemeClr>
              </a:solidFill>
            </p:spPr>
            <p:txBody>
              <a:bodyPr wrap="square">
                <a:spAutoFit/>
              </a:bodyPr>
              <a:lstStyle/>
              <a:p>
                <a:r>
                  <a:rPr lang="en" altLang="ja-JP" dirty="0"/>
                  <a:t>.blue { </a:t>
                </a:r>
              </a:p>
              <a:p>
                <a:r>
                  <a:rPr lang="en-US" altLang="ja-JP" dirty="0">
                    <a:solidFill>
                      <a:srgbClr val="000080"/>
                    </a:solidFill>
                    <a:latin typeface="inherit"/>
                  </a:rPr>
                  <a:t>    </a:t>
                </a:r>
                <a:r>
                  <a:rPr lang="en" altLang="ja-JP" dirty="0">
                    <a:solidFill>
                      <a:srgbClr val="000080"/>
                    </a:solidFill>
                    <a:latin typeface="inherit"/>
                  </a:rPr>
                  <a:t>color</a:t>
                </a:r>
                <a:r>
                  <a:rPr lang="en" altLang="ja-JP" dirty="0"/>
                  <a:t>: blue;</a:t>
                </a:r>
              </a:p>
              <a:p>
                <a:r>
                  <a:rPr lang="en" altLang="ja-JP" dirty="0"/>
                  <a:t>}</a:t>
                </a:r>
                <a:endParaRPr lang="ja-JP" altLang="en-US">
                  <a:latin typeface="Ricty Diminished" panose="020B0509020203020207" pitchFamily="49" charset="-128"/>
                  <a:ea typeface="Ricty Diminished" panose="020B0509020203020207" pitchFamily="49" charset="-128"/>
                </a:endParaRPr>
              </a:p>
            </p:txBody>
          </p:sp>
          <p:sp>
            <p:nvSpPr>
              <p:cNvPr id="9" name="テキスト ボックス 8">
                <a:extLst>
                  <a:ext uri="{FF2B5EF4-FFF2-40B4-BE49-F238E27FC236}">
                    <a16:creationId xmlns:a16="http://schemas.microsoft.com/office/drawing/2014/main" id="{6DD44B3A-5CE2-AF4B-A7C8-F4F517A0258B}"/>
                  </a:ext>
                </a:extLst>
              </p:cNvPr>
              <p:cNvSpPr txBox="1"/>
              <p:nvPr/>
            </p:nvSpPr>
            <p:spPr>
              <a:xfrm>
                <a:off x="1576551" y="3509013"/>
                <a:ext cx="537327" cy="369332"/>
              </a:xfrm>
              <a:prstGeom prst="rect">
                <a:avLst/>
              </a:prstGeom>
              <a:noFill/>
            </p:spPr>
            <p:txBody>
              <a:bodyPr wrap="none" rtlCol="0">
                <a:spAutoFit/>
              </a:bodyPr>
              <a:lstStyle/>
              <a:p>
                <a:r>
                  <a:rPr kumimoji="1" lang="en-US" altLang="ja-JP" dirty="0"/>
                  <a:t>CCS</a:t>
                </a:r>
                <a:endParaRPr kumimoji="1" lang="ja-JP" altLang="en-US"/>
              </a:p>
            </p:txBody>
          </p:sp>
        </p:grpSp>
      </p:grpSp>
      <p:pic>
        <p:nvPicPr>
          <p:cNvPr id="3076" name="Picture 4">
            <a:extLst>
              <a:ext uri="{FF2B5EF4-FFF2-40B4-BE49-F238E27FC236}">
                <a16:creationId xmlns:a16="http://schemas.microsoft.com/office/drawing/2014/main" id="{DA3B1954-6408-E64C-AC78-FB97FEC738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92" r="29091"/>
          <a:stretch/>
        </p:blipFill>
        <p:spPr bwMode="auto">
          <a:xfrm>
            <a:off x="7778967" y="2335327"/>
            <a:ext cx="1986462" cy="3240411"/>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3" name="右矢印 12">
            <a:extLst>
              <a:ext uri="{FF2B5EF4-FFF2-40B4-BE49-F238E27FC236}">
                <a16:creationId xmlns:a16="http://schemas.microsoft.com/office/drawing/2014/main" id="{5B9E4609-6EEB-8D4F-8383-852AEEF3D045}"/>
              </a:ext>
            </a:extLst>
          </p:cNvPr>
          <p:cNvSpPr/>
          <p:nvPr/>
        </p:nvSpPr>
        <p:spPr>
          <a:xfrm>
            <a:off x="5713790" y="3841863"/>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68CC4378-6547-DF4A-917E-80E57792EE14}"/>
              </a:ext>
            </a:extLst>
          </p:cNvPr>
          <p:cNvCxnSpPr>
            <a:cxnSpLocks/>
          </p:cNvCxnSpPr>
          <p:nvPr/>
        </p:nvCxnSpPr>
        <p:spPr>
          <a:xfrm flipV="1">
            <a:off x="838200" y="4939862"/>
            <a:ext cx="759372" cy="7956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テキスト ボックス 14">
            <a:extLst>
              <a:ext uri="{FF2B5EF4-FFF2-40B4-BE49-F238E27FC236}">
                <a16:creationId xmlns:a16="http://schemas.microsoft.com/office/drawing/2014/main" id="{627536F2-07B1-8C49-AEFF-811921B1256D}"/>
              </a:ext>
            </a:extLst>
          </p:cNvPr>
          <p:cNvSpPr txBox="1"/>
          <p:nvPr/>
        </p:nvSpPr>
        <p:spPr>
          <a:xfrm>
            <a:off x="186728" y="5843682"/>
            <a:ext cx="1779654" cy="369332"/>
          </a:xfrm>
          <a:prstGeom prst="rect">
            <a:avLst/>
          </a:prstGeom>
          <a:noFill/>
        </p:spPr>
        <p:txBody>
          <a:bodyPr wrap="none" rtlCol="0">
            <a:spAutoFit/>
          </a:bodyPr>
          <a:lstStyle/>
          <a:p>
            <a:r>
              <a:rPr lang="ja-JP" altLang="en-US"/>
              <a:t>ドットと</a:t>
            </a:r>
            <a:r>
              <a:rPr lang="en-US" altLang="ja-JP" dirty="0"/>
              <a:t>class</a:t>
            </a:r>
            <a:r>
              <a:rPr lang="ja-JP" altLang="en-US"/>
              <a:t>名</a:t>
            </a:r>
            <a:endParaRPr kumimoji="1" lang="ja-JP" altLang="en-US"/>
          </a:p>
        </p:txBody>
      </p:sp>
      <p:cxnSp>
        <p:nvCxnSpPr>
          <p:cNvPr id="18" name="直線矢印コネクタ 17">
            <a:extLst>
              <a:ext uri="{FF2B5EF4-FFF2-40B4-BE49-F238E27FC236}">
                <a16:creationId xmlns:a16="http://schemas.microsoft.com/office/drawing/2014/main" id="{B7176235-9A4F-364D-BF4A-22F7E5255547}"/>
              </a:ext>
            </a:extLst>
          </p:cNvPr>
          <p:cNvCxnSpPr>
            <a:cxnSpLocks/>
          </p:cNvCxnSpPr>
          <p:nvPr/>
        </p:nvCxnSpPr>
        <p:spPr>
          <a:xfrm flipV="1">
            <a:off x="917028" y="3090144"/>
            <a:ext cx="1027386" cy="894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3511A7D0-64CF-3843-A467-EDA6835C08C1}"/>
              </a:ext>
            </a:extLst>
          </p:cNvPr>
          <p:cNvCxnSpPr>
            <a:cxnSpLocks/>
          </p:cNvCxnSpPr>
          <p:nvPr/>
        </p:nvCxnSpPr>
        <p:spPr>
          <a:xfrm flipV="1">
            <a:off x="917028" y="3671272"/>
            <a:ext cx="1027386" cy="331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30B2CE3F-9627-5B4C-B750-D864BD46A364}"/>
              </a:ext>
            </a:extLst>
          </p:cNvPr>
          <p:cNvSpPr txBox="1"/>
          <p:nvPr/>
        </p:nvSpPr>
        <p:spPr>
          <a:xfrm>
            <a:off x="112731" y="4044334"/>
            <a:ext cx="1317990" cy="369332"/>
          </a:xfrm>
          <a:prstGeom prst="rect">
            <a:avLst/>
          </a:prstGeom>
          <a:noFill/>
        </p:spPr>
        <p:txBody>
          <a:bodyPr wrap="none" rtlCol="0">
            <a:spAutoFit/>
          </a:bodyPr>
          <a:lstStyle/>
          <a:p>
            <a:r>
              <a:rPr kumimoji="1" lang="en-US" altLang="ja-JP" dirty="0"/>
              <a:t>class</a:t>
            </a:r>
            <a:r>
              <a:rPr kumimoji="1" lang="ja-JP" altLang="en-US"/>
              <a:t>を指定</a:t>
            </a:r>
          </a:p>
        </p:txBody>
      </p:sp>
    </p:spTree>
    <p:extLst>
      <p:ext uri="{BB962C8B-B14F-4D97-AF65-F5344CB8AC3E}">
        <p14:creationId xmlns:p14="http://schemas.microsoft.com/office/powerpoint/2010/main" val="243664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527541-0D3F-6646-93DD-C58547DCCDB9}"/>
              </a:ext>
            </a:extLst>
          </p:cNvPr>
          <p:cNvSpPr>
            <a:spLocks noGrp="1"/>
          </p:cNvSpPr>
          <p:nvPr>
            <p:ph type="title"/>
          </p:nvPr>
        </p:nvSpPr>
        <p:spPr>
          <a:xfrm>
            <a:off x="838200" y="365125"/>
            <a:ext cx="10515600" cy="917137"/>
          </a:xfrm>
        </p:spPr>
        <p:txBody>
          <a:bodyPr/>
          <a:lstStyle/>
          <a:p>
            <a:r>
              <a:rPr lang="en-US" altLang="ja-JP" dirty="0"/>
              <a:t>Id</a:t>
            </a:r>
            <a:r>
              <a:rPr lang="ja-JP" altLang="en-US"/>
              <a:t>属性を利用する</a:t>
            </a:r>
          </a:p>
        </p:txBody>
      </p:sp>
      <p:sp>
        <p:nvSpPr>
          <p:cNvPr id="3" name="コンテンツ プレースホルダー 2">
            <a:extLst>
              <a:ext uri="{FF2B5EF4-FFF2-40B4-BE49-F238E27FC236}">
                <a16:creationId xmlns:a16="http://schemas.microsoft.com/office/drawing/2014/main" id="{D0CC2C07-3E83-CA4B-98E2-4A80372C3BEE}"/>
              </a:ext>
            </a:extLst>
          </p:cNvPr>
          <p:cNvSpPr>
            <a:spLocks noGrp="1"/>
          </p:cNvSpPr>
          <p:nvPr>
            <p:ph idx="1"/>
          </p:nvPr>
        </p:nvSpPr>
        <p:spPr>
          <a:xfrm>
            <a:off x="838200" y="1282262"/>
            <a:ext cx="10515600" cy="4894701"/>
          </a:xfrm>
        </p:spPr>
        <p:txBody>
          <a:bodyPr/>
          <a:lstStyle/>
          <a:p>
            <a:r>
              <a:rPr lang="en" altLang="ja-JP" dirty="0"/>
              <a:t>id</a:t>
            </a:r>
            <a:r>
              <a:rPr lang="ja-JP" altLang="en-US"/>
              <a:t>を用いることで特定のセレクタにデザインを加えることができる</a:t>
            </a:r>
            <a:endParaRPr lang="en-US" altLang="ja-JP" dirty="0"/>
          </a:p>
          <a:p>
            <a:r>
              <a:rPr lang="en-US" altLang="ja-JP" dirty="0"/>
              <a:t>class</a:t>
            </a:r>
            <a:r>
              <a:rPr lang="ja-JP" altLang="en-US"/>
              <a:t>とは違い</a:t>
            </a:r>
            <a:r>
              <a:rPr lang="en-US" altLang="ja-JP" dirty="0"/>
              <a:t>id</a:t>
            </a:r>
            <a:r>
              <a:rPr lang="ja-JP" altLang="en-US"/>
              <a:t>は１ページ内で１度しか使えない</a:t>
            </a:r>
          </a:p>
        </p:txBody>
      </p:sp>
      <p:grpSp>
        <p:nvGrpSpPr>
          <p:cNvPr id="16" name="グループ化 15">
            <a:extLst>
              <a:ext uri="{FF2B5EF4-FFF2-40B4-BE49-F238E27FC236}">
                <a16:creationId xmlns:a16="http://schemas.microsoft.com/office/drawing/2014/main" id="{585673CA-5992-7341-84BA-328EFEA59166}"/>
              </a:ext>
            </a:extLst>
          </p:cNvPr>
          <p:cNvGrpSpPr/>
          <p:nvPr/>
        </p:nvGrpSpPr>
        <p:grpSpPr>
          <a:xfrm>
            <a:off x="994165" y="2273944"/>
            <a:ext cx="4563660" cy="3560105"/>
            <a:chOff x="176506" y="2276812"/>
            <a:chExt cx="4563660" cy="3560105"/>
          </a:xfrm>
        </p:grpSpPr>
        <p:grpSp>
          <p:nvGrpSpPr>
            <p:cNvPr id="5" name="グループ化 4">
              <a:extLst>
                <a:ext uri="{FF2B5EF4-FFF2-40B4-BE49-F238E27FC236}">
                  <a16:creationId xmlns:a16="http://schemas.microsoft.com/office/drawing/2014/main" id="{914846A8-A79D-0A48-90CE-D50801376DEA}"/>
                </a:ext>
              </a:extLst>
            </p:cNvPr>
            <p:cNvGrpSpPr/>
            <p:nvPr/>
          </p:nvGrpSpPr>
          <p:grpSpPr>
            <a:xfrm>
              <a:off x="1576551" y="3984973"/>
              <a:ext cx="2417379" cy="1292662"/>
              <a:chOff x="1576551" y="3509013"/>
              <a:chExt cx="2417379" cy="1292662"/>
            </a:xfrm>
          </p:grpSpPr>
          <p:sp>
            <p:nvSpPr>
              <p:cNvPr id="6" name="正方形/長方形 5">
                <a:extLst>
                  <a:ext uri="{FF2B5EF4-FFF2-40B4-BE49-F238E27FC236}">
                    <a16:creationId xmlns:a16="http://schemas.microsoft.com/office/drawing/2014/main" id="{19D40387-02C3-D841-8BEB-11817BF570F3}"/>
                  </a:ext>
                </a:extLst>
              </p:cNvPr>
              <p:cNvSpPr/>
              <p:nvPr/>
            </p:nvSpPr>
            <p:spPr>
              <a:xfrm>
                <a:off x="1576551" y="3878345"/>
                <a:ext cx="2417379" cy="923330"/>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#green</a:t>
                </a:r>
                <a:r>
                  <a:rPr lang="en" altLang="ja-JP" dirty="0">
                    <a:solidFill>
                      <a:srgbClr val="000000"/>
                    </a:solidFill>
                    <a:latin typeface="Ricty Diminished" panose="020B0509020203020207" pitchFamily="49" charset="-128"/>
                    <a:ea typeface="Ricty Diminished" panose="020B0509020203020207" pitchFamily="49" charset="-128"/>
                  </a:rPr>
                  <a:t> { </a:t>
                </a:r>
              </a:p>
              <a:p>
                <a:r>
                  <a:rPr lang="en" altLang="ja-JP" dirty="0">
                    <a:solidFill>
                      <a:srgbClr val="FF0000"/>
                    </a:solidFill>
                    <a:latin typeface="Ricty Diminished" panose="020B0509020203020207" pitchFamily="49" charset="-128"/>
                    <a:ea typeface="Ricty Diminished" panose="020B0509020203020207" pitchFamily="49" charset="-128"/>
                  </a:rPr>
                  <a:t>    color</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0451A5"/>
                    </a:solidFill>
                    <a:latin typeface="Ricty Diminished" panose="020B0509020203020207" pitchFamily="49" charset="-128"/>
                    <a:ea typeface="Ricty Diminished" panose="020B0509020203020207" pitchFamily="49" charset="-128"/>
                  </a:rPr>
                  <a:t>green</a:t>
                </a:r>
                <a:r>
                  <a:rPr lang="en" altLang="ja-JP" dirty="0">
                    <a:solidFill>
                      <a:srgbClr val="000000"/>
                    </a:solidFill>
                    <a:latin typeface="Ricty Diminished" panose="020B0509020203020207" pitchFamily="49" charset="-128"/>
                    <a:ea typeface="Ricty Diminished" panose="020B0509020203020207" pitchFamily="49" charset="-128"/>
                  </a:rPr>
                  <a:t>; </a:t>
                </a:r>
              </a:p>
              <a:p>
                <a:r>
                  <a:rPr lang="en" altLang="ja-JP" dirty="0">
                    <a:solidFill>
                      <a:srgbClr val="000000"/>
                    </a:solidFill>
                    <a:latin typeface="Ricty Diminished" panose="020B0509020203020207" pitchFamily="49" charset="-128"/>
                    <a:ea typeface="Ricty Diminished" panose="020B0509020203020207" pitchFamily="49" charset="-128"/>
                  </a:rPr>
                  <a:t>}</a:t>
                </a:r>
              </a:p>
            </p:txBody>
          </p:sp>
          <p:sp>
            <p:nvSpPr>
              <p:cNvPr id="7" name="テキスト ボックス 6">
                <a:extLst>
                  <a:ext uri="{FF2B5EF4-FFF2-40B4-BE49-F238E27FC236}">
                    <a16:creationId xmlns:a16="http://schemas.microsoft.com/office/drawing/2014/main" id="{8A11E0E4-DACE-8747-BFCA-EE4FFD425FD1}"/>
                  </a:ext>
                </a:extLst>
              </p:cNvPr>
              <p:cNvSpPr txBox="1"/>
              <p:nvPr/>
            </p:nvSpPr>
            <p:spPr>
              <a:xfrm>
                <a:off x="1576551" y="3509013"/>
                <a:ext cx="537327" cy="369332"/>
              </a:xfrm>
              <a:prstGeom prst="rect">
                <a:avLst/>
              </a:prstGeom>
              <a:noFill/>
            </p:spPr>
            <p:txBody>
              <a:bodyPr wrap="none" rtlCol="0">
                <a:spAutoFit/>
              </a:bodyPr>
              <a:lstStyle/>
              <a:p>
                <a:r>
                  <a:rPr kumimoji="1" lang="en-US" altLang="ja-JP" dirty="0"/>
                  <a:t>CCS</a:t>
                </a:r>
                <a:endParaRPr kumimoji="1" lang="ja-JP" altLang="en-US"/>
              </a:p>
            </p:txBody>
          </p:sp>
        </p:grpSp>
        <p:grpSp>
          <p:nvGrpSpPr>
            <p:cNvPr id="9" name="グループ化 8">
              <a:extLst>
                <a:ext uri="{FF2B5EF4-FFF2-40B4-BE49-F238E27FC236}">
                  <a16:creationId xmlns:a16="http://schemas.microsoft.com/office/drawing/2014/main" id="{3D2E0797-1980-2142-B714-DC47F666B6D9}"/>
                </a:ext>
              </a:extLst>
            </p:cNvPr>
            <p:cNvGrpSpPr/>
            <p:nvPr/>
          </p:nvGrpSpPr>
          <p:grpSpPr>
            <a:xfrm>
              <a:off x="1576551" y="2276812"/>
              <a:ext cx="3163615" cy="1569661"/>
              <a:chOff x="1576551" y="1580365"/>
              <a:chExt cx="3163615" cy="1569661"/>
            </a:xfrm>
          </p:grpSpPr>
          <p:sp>
            <p:nvSpPr>
              <p:cNvPr id="4" name="正方形/長方形 3">
                <a:extLst>
                  <a:ext uri="{FF2B5EF4-FFF2-40B4-BE49-F238E27FC236}">
                    <a16:creationId xmlns:a16="http://schemas.microsoft.com/office/drawing/2014/main" id="{44BD37AF-BA12-1A49-8940-64DC2B8727E2}"/>
                  </a:ext>
                </a:extLst>
              </p:cNvPr>
              <p:cNvSpPr/>
              <p:nvPr/>
            </p:nvSpPr>
            <p:spPr>
              <a:xfrm>
                <a:off x="1576552" y="1949697"/>
                <a:ext cx="3163614" cy="1200329"/>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&lt;p&gt;</a:t>
                </a:r>
                <a:r>
                  <a:rPr lang="ja-JP" altLang="en-US">
                    <a:solidFill>
                      <a:srgbClr val="000000"/>
                    </a:solidFill>
                    <a:latin typeface="Ricty Diminished" panose="020B0509020203020207" pitchFamily="49" charset="-128"/>
                    <a:ea typeface="Ricty Diminished" panose="020B0509020203020207" pitchFamily="49" charset="-128"/>
                  </a:rPr>
                  <a:t>何も指定しない</a:t>
                </a:r>
                <a:r>
                  <a:rPr lang="en-US" altLang="ja-JP" dirty="0">
                    <a:solidFill>
                      <a:srgbClr val="800000"/>
                    </a:solidFill>
                    <a:latin typeface="Ricty Diminished" panose="020B0509020203020207" pitchFamily="49" charset="-128"/>
                    <a:ea typeface="Ricty Diminished" panose="020B0509020203020207" pitchFamily="49" charset="-128"/>
                  </a:rPr>
                  <a:t>&lt;/</a:t>
                </a:r>
                <a:r>
                  <a:rPr lang="en" altLang="ja-JP" dirty="0">
                    <a:solidFill>
                      <a:srgbClr val="800000"/>
                    </a:solidFill>
                    <a:latin typeface="Ricty Diminished" panose="020B0509020203020207" pitchFamily="49" charset="-128"/>
                    <a:ea typeface="Ricty Diminished" panose="020B0509020203020207" pitchFamily="49" charset="-128"/>
                  </a:rPr>
                  <a: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&lt;p</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FF0000"/>
                    </a:solidFill>
                    <a:latin typeface="Ricty Diminished" panose="020B0509020203020207" pitchFamily="49" charset="-128"/>
                    <a:ea typeface="Ricty Diminished" panose="020B0509020203020207" pitchFamily="49" charset="-128"/>
                  </a:rPr>
                  <a:t>id</a:t>
                </a:r>
                <a:r>
                  <a:rPr lang="en" altLang="ja-JP" dirty="0">
                    <a:solidFill>
                      <a:srgbClr val="000000"/>
                    </a:solidFill>
                    <a:latin typeface="Ricty Diminished" panose="020B0509020203020207" pitchFamily="49" charset="-128"/>
                    <a:ea typeface="Ricty Diminished" panose="020B0509020203020207" pitchFamily="49" charset="-128"/>
                  </a:rPr>
                  <a:t>=</a:t>
                </a:r>
                <a:r>
                  <a:rPr lang="en" altLang="ja-JP" dirty="0">
                    <a:solidFill>
                      <a:srgbClr val="0000FF"/>
                    </a:solidFill>
                    <a:latin typeface="Ricty Diminished" panose="020B0509020203020207" pitchFamily="49" charset="-128"/>
                    <a:ea typeface="Ricty Diminished" panose="020B0509020203020207" pitchFamily="49" charset="-128"/>
                  </a:rPr>
                  <a:t>"green"</a:t>
                </a:r>
                <a:r>
                  <a:rPr lang="en" altLang="ja-JP" dirty="0">
                    <a:solidFill>
                      <a:srgbClr val="800000"/>
                    </a:solidFill>
                    <a:latin typeface="Ricty Diminished" panose="020B0509020203020207" pitchFamily="49" charset="-128"/>
                    <a:ea typeface="Ricty Diminished" panose="020B0509020203020207" pitchFamily="49" charset="-128"/>
                  </a:rPr>
                  <a:t>&gt;</a:t>
                </a:r>
                <a:r>
                  <a:rPr lang="en" altLang="ja-JP" dirty="0">
                    <a:solidFill>
                      <a:srgbClr val="000000"/>
                    </a:solidFill>
                    <a:latin typeface="Ricty Diminished" panose="020B0509020203020207" pitchFamily="49" charset="-128"/>
                    <a:ea typeface="Ricty Diminished" panose="020B0509020203020207" pitchFamily="49" charset="-128"/>
                  </a:rPr>
                  <a:t>id</a:t>
                </a:r>
                <a:r>
                  <a:rPr lang="ja-JP" altLang="en-US">
                    <a:solidFill>
                      <a:srgbClr val="000000"/>
                    </a:solidFill>
                    <a:latin typeface="Ricty Diminished" panose="020B0509020203020207" pitchFamily="49" charset="-128"/>
                    <a:ea typeface="Ricty Diminished" panose="020B0509020203020207" pitchFamily="49" charset="-128"/>
                  </a:rPr>
                  <a:t>を指定</a:t>
                </a:r>
                <a:r>
                  <a:rPr lang="en-US" altLang="ja-JP" dirty="0">
                    <a:solidFill>
                      <a:srgbClr val="800000"/>
                    </a:solidFill>
                    <a:latin typeface="Ricty Diminished" panose="020B0509020203020207" pitchFamily="49" charset="-128"/>
                    <a:ea typeface="Ricty Diminished" panose="020B0509020203020207" pitchFamily="49" charset="-128"/>
                  </a:rPr>
                  <a:t>&lt;/</a:t>
                </a:r>
                <a:r>
                  <a:rPr lang="en" altLang="ja-JP" dirty="0">
                    <a:solidFill>
                      <a:srgbClr val="800000"/>
                    </a:solidFill>
                    <a:latin typeface="Ricty Diminished" panose="020B0509020203020207" pitchFamily="49" charset="-128"/>
                    <a:ea typeface="Ricty Diminished" panose="020B0509020203020207" pitchFamily="49" charset="-128"/>
                  </a:rPr>
                  <a: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&lt;p&gt;</a:t>
                </a:r>
                <a:r>
                  <a:rPr lang="ja-JP" altLang="en-US">
                    <a:solidFill>
                      <a:srgbClr val="000000"/>
                    </a:solidFill>
                    <a:latin typeface="Ricty Diminished" panose="020B0509020203020207" pitchFamily="49" charset="-128"/>
                    <a:ea typeface="Ricty Diminished" panose="020B0509020203020207" pitchFamily="49" charset="-128"/>
                  </a:rPr>
                  <a:t>何も指定しない</a:t>
                </a:r>
                <a:r>
                  <a:rPr lang="en-US" altLang="ja-JP" dirty="0">
                    <a:solidFill>
                      <a:srgbClr val="800000"/>
                    </a:solidFill>
                    <a:latin typeface="Ricty Diminished" panose="020B0509020203020207" pitchFamily="49" charset="-128"/>
                    <a:ea typeface="Ricty Diminished" panose="020B0509020203020207" pitchFamily="49" charset="-128"/>
                  </a:rPr>
                  <a:t>&lt;/</a:t>
                </a:r>
                <a:r>
                  <a:rPr lang="en" altLang="ja-JP" dirty="0">
                    <a:solidFill>
                      <a:srgbClr val="800000"/>
                    </a:solidFill>
                    <a:latin typeface="Ricty Diminished" panose="020B0509020203020207" pitchFamily="49" charset="-128"/>
                    <a:ea typeface="Ricty Diminished" panose="020B0509020203020207" pitchFamily="49" charset="-128"/>
                  </a:rPr>
                  <a: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&lt;p&gt;</a:t>
                </a:r>
                <a:r>
                  <a:rPr lang="ja-JP" altLang="en-US">
                    <a:solidFill>
                      <a:srgbClr val="000000"/>
                    </a:solidFill>
                    <a:latin typeface="Ricty Diminished" panose="020B0509020203020207" pitchFamily="49" charset="-128"/>
                    <a:ea typeface="Ricty Diminished" panose="020B0509020203020207" pitchFamily="49" charset="-128"/>
                  </a:rPr>
                  <a:t>何も指定しない</a:t>
                </a:r>
                <a:r>
                  <a:rPr lang="en-US" altLang="ja-JP" dirty="0">
                    <a:solidFill>
                      <a:srgbClr val="800000"/>
                    </a:solidFill>
                    <a:latin typeface="Ricty Diminished" panose="020B0509020203020207" pitchFamily="49" charset="-128"/>
                    <a:ea typeface="Ricty Diminished" panose="020B0509020203020207" pitchFamily="49" charset="-128"/>
                  </a:rPr>
                  <a:t>&lt;/</a:t>
                </a:r>
                <a:r>
                  <a:rPr lang="en" altLang="ja-JP" dirty="0">
                    <a:solidFill>
                      <a:srgbClr val="800000"/>
                    </a:solidFill>
                    <a:latin typeface="Ricty Diminished" panose="020B0509020203020207" pitchFamily="49" charset="-128"/>
                    <a:ea typeface="Ricty Diminished" panose="020B0509020203020207" pitchFamily="49" charset="-128"/>
                  </a:rPr>
                  <a:t>p&gt;</a:t>
                </a:r>
                <a:endParaRPr lang="en" altLang="ja-JP" dirty="0">
                  <a:solidFill>
                    <a:srgbClr val="000000"/>
                  </a:solidFill>
                  <a:latin typeface="Ricty Diminished" panose="020B0509020203020207" pitchFamily="49" charset="-128"/>
                  <a:ea typeface="Ricty Diminished" panose="020B0509020203020207" pitchFamily="49" charset="-128"/>
                </a:endParaRPr>
              </a:p>
            </p:txBody>
          </p:sp>
          <p:sp>
            <p:nvSpPr>
              <p:cNvPr id="8" name="テキスト ボックス 7">
                <a:extLst>
                  <a:ext uri="{FF2B5EF4-FFF2-40B4-BE49-F238E27FC236}">
                    <a16:creationId xmlns:a16="http://schemas.microsoft.com/office/drawing/2014/main" id="{AB7C98FB-6208-7B41-B936-AB0FC42CDF37}"/>
                  </a:ext>
                </a:extLst>
              </p:cNvPr>
              <p:cNvSpPr txBox="1"/>
              <p:nvPr/>
            </p:nvSpPr>
            <p:spPr>
              <a:xfrm>
                <a:off x="1576551" y="1580365"/>
                <a:ext cx="736099" cy="369332"/>
              </a:xfrm>
              <a:prstGeom prst="rect">
                <a:avLst/>
              </a:prstGeom>
              <a:noFill/>
            </p:spPr>
            <p:txBody>
              <a:bodyPr wrap="none" rtlCol="0">
                <a:spAutoFit/>
              </a:bodyPr>
              <a:lstStyle/>
              <a:p>
                <a:r>
                  <a:rPr kumimoji="1" lang="en-US" altLang="ja-JP" dirty="0"/>
                  <a:t>HTML</a:t>
                </a:r>
                <a:endParaRPr kumimoji="1" lang="ja-JP" altLang="en-US"/>
              </a:p>
            </p:txBody>
          </p:sp>
        </p:grpSp>
        <p:cxnSp>
          <p:nvCxnSpPr>
            <p:cNvPr id="10" name="直線矢印コネクタ 9">
              <a:extLst>
                <a:ext uri="{FF2B5EF4-FFF2-40B4-BE49-F238E27FC236}">
                  <a16:creationId xmlns:a16="http://schemas.microsoft.com/office/drawing/2014/main" id="{63AA5F08-57EC-D247-81D3-DE78B2F0ECCF}"/>
                </a:ext>
              </a:extLst>
            </p:cNvPr>
            <p:cNvCxnSpPr>
              <a:cxnSpLocks/>
            </p:cNvCxnSpPr>
            <p:nvPr/>
          </p:nvCxnSpPr>
          <p:spPr>
            <a:xfrm flipV="1">
              <a:off x="880242" y="4671918"/>
              <a:ext cx="759372" cy="7956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733C28AA-2E7D-CF40-BFD6-5E7D4076DA2B}"/>
                </a:ext>
              </a:extLst>
            </p:cNvPr>
            <p:cNvSpPr txBox="1"/>
            <p:nvPr/>
          </p:nvSpPr>
          <p:spPr>
            <a:xfrm>
              <a:off x="221247" y="5467585"/>
              <a:ext cx="1202573" cy="369332"/>
            </a:xfrm>
            <a:prstGeom prst="rect">
              <a:avLst/>
            </a:prstGeom>
            <a:noFill/>
          </p:spPr>
          <p:txBody>
            <a:bodyPr wrap="none" rtlCol="0">
              <a:spAutoFit/>
            </a:bodyPr>
            <a:lstStyle/>
            <a:p>
              <a:r>
                <a:rPr lang="en-US" altLang="ja-JP" dirty="0"/>
                <a:t>#</a:t>
              </a:r>
              <a:r>
                <a:rPr lang="ja-JP" altLang="en-US"/>
                <a:t>と</a:t>
              </a:r>
              <a:r>
                <a:rPr lang="en-US" altLang="ja-JP" dirty="0"/>
                <a:t>class</a:t>
              </a:r>
              <a:r>
                <a:rPr lang="ja-JP" altLang="en-US"/>
                <a:t>名</a:t>
              </a:r>
              <a:endParaRPr kumimoji="1" lang="ja-JP" altLang="en-US"/>
            </a:p>
          </p:txBody>
        </p:sp>
        <p:cxnSp>
          <p:nvCxnSpPr>
            <p:cNvPr id="12" name="直線矢印コネクタ 11">
              <a:extLst>
                <a:ext uri="{FF2B5EF4-FFF2-40B4-BE49-F238E27FC236}">
                  <a16:creationId xmlns:a16="http://schemas.microsoft.com/office/drawing/2014/main" id="{7861DF3E-D883-5A41-87DA-A637E488921C}"/>
                </a:ext>
              </a:extLst>
            </p:cNvPr>
            <p:cNvCxnSpPr>
              <a:cxnSpLocks/>
              <a:stCxn id="13" idx="0"/>
            </p:cNvCxnSpPr>
            <p:nvPr/>
          </p:nvCxnSpPr>
          <p:spPr>
            <a:xfrm flipV="1">
              <a:off x="702452" y="3141582"/>
              <a:ext cx="1326045" cy="709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449DB560-E14D-CD48-8DCD-CBE8E75E5968}"/>
                </a:ext>
              </a:extLst>
            </p:cNvPr>
            <p:cNvSpPr txBox="1"/>
            <p:nvPr/>
          </p:nvSpPr>
          <p:spPr>
            <a:xfrm>
              <a:off x="176506" y="3850960"/>
              <a:ext cx="1051891" cy="369332"/>
            </a:xfrm>
            <a:prstGeom prst="rect">
              <a:avLst/>
            </a:prstGeom>
            <a:noFill/>
          </p:spPr>
          <p:txBody>
            <a:bodyPr wrap="none" rtlCol="0">
              <a:spAutoFit/>
            </a:bodyPr>
            <a:lstStyle/>
            <a:p>
              <a:r>
                <a:rPr kumimoji="1" lang="en-US" altLang="ja-JP" dirty="0"/>
                <a:t>id</a:t>
              </a:r>
              <a:r>
                <a:rPr kumimoji="1" lang="ja-JP" altLang="en-US"/>
                <a:t>を指定</a:t>
              </a:r>
            </a:p>
          </p:txBody>
        </p:sp>
      </p:grpSp>
      <p:pic>
        <p:nvPicPr>
          <p:cNvPr id="4098" name="Picture 2" descr="タイトル">
            <a:extLst>
              <a:ext uri="{FF2B5EF4-FFF2-40B4-BE49-F238E27FC236}">
                <a16:creationId xmlns:a16="http://schemas.microsoft.com/office/drawing/2014/main" id="{4FF92E36-EC7A-974A-B95B-FCEE43657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054" y="2827491"/>
            <a:ext cx="2096047" cy="2447276"/>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7" name="右矢印 16">
            <a:extLst>
              <a:ext uri="{FF2B5EF4-FFF2-40B4-BE49-F238E27FC236}">
                <a16:creationId xmlns:a16="http://schemas.microsoft.com/office/drawing/2014/main" id="{5C5C9EE8-9A18-664A-BB23-F8A17F47C86E}"/>
              </a:ext>
            </a:extLst>
          </p:cNvPr>
          <p:cNvSpPr/>
          <p:nvPr/>
        </p:nvSpPr>
        <p:spPr>
          <a:xfrm>
            <a:off x="5839865" y="3845496"/>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196143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CFAB59-52F9-2344-94E8-1BB722F6AE72}"/>
              </a:ext>
            </a:extLst>
          </p:cNvPr>
          <p:cNvSpPr>
            <a:spLocks noGrp="1"/>
          </p:cNvSpPr>
          <p:nvPr>
            <p:ph type="title"/>
          </p:nvPr>
        </p:nvSpPr>
        <p:spPr>
          <a:xfrm>
            <a:off x="838200" y="365125"/>
            <a:ext cx="10515600" cy="917137"/>
          </a:xfrm>
        </p:spPr>
        <p:txBody>
          <a:bodyPr/>
          <a:lstStyle/>
          <a:p>
            <a:r>
              <a:rPr lang="ja-JP" altLang="en-US"/>
              <a:t>複数のセレクタを選択</a:t>
            </a:r>
          </a:p>
        </p:txBody>
      </p:sp>
      <p:sp>
        <p:nvSpPr>
          <p:cNvPr id="3" name="コンテンツ プレースホルダー 2">
            <a:extLst>
              <a:ext uri="{FF2B5EF4-FFF2-40B4-BE49-F238E27FC236}">
                <a16:creationId xmlns:a16="http://schemas.microsoft.com/office/drawing/2014/main" id="{635C9F24-4102-4448-945F-B4FF687A22C3}"/>
              </a:ext>
            </a:extLst>
          </p:cNvPr>
          <p:cNvSpPr>
            <a:spLocks noGrp="1"/>
          </p:cNvSpPr>
          <p:nvPr>
            <p:ph idx="1"/>
          </p:nvPr>
        </p:nvSpPr>
        <p:spPr>
          <a:xfrm>
            <a:off x="838200" y="1282262"/>
            <a:ext cx="10515600" cy="4894701"/>
          </a:xfrm>
        </p:spPr>
        <p:txBody>
          <a:bodyPr/>
          <a:lstStyle/>
          <a:p>
            <a:r>
              <a:rPr lang="en-US" altLang="ja-JP" dirty="0"/>
              <a:t>,</a:t>
            </a:r>
            <a:r>
              <a:rPr lang="ja-JP" altLang="en-US"/>
              <a:t>で セレクタを区切ると、複数のセレクタに同じデザインを適応できる</a:t>
            </a:r>
            <a:endParaRPr lang="en-US" altLang="ja-JP" dirty="0"/>
          </a:p>
          <a:p>
            <a:r>
              <a:rPr lang="ja-JP" altLang="en-US"/>
              <a:t>以下のコードは </a:t>
            </a:r>
            <a:r>
              <a:rPr lang="en-US" altLang="ja-JP" dirty="0"/>
              <a:t>h1 </a:t>
            </a:r>
            <a:r>
              <a:rPr lang="ja-JP" altLang="en-US"/>
              <a:t>タグとクラス名が</a:t>
            </a:r>
            <a:r>
              <a:rPr lang="en-US" altLang="ja-JP" dirty="0"/>
              <a:t>apple</a:t>
            </a:r>
            <a:r>
              <a:rPr lang="ja-JP" altLang="en-US"/>
              <a:t>の要素を指定している</a:t>
            </a:r>
            <a:endParaRPr lang="en-US" altLang="ja-JP" dirty="0"/>
          </a:p>
          <a:p>
            <a:endParaRPr lang="en-US" altLang="ja-JP" dirty="0"/>
          </a:p>
          <a:p>
            <a:endParaRPr lang="en-US" altLang="ja-JP" dirty="0"/>
          </a:p>
          <a:p>
            <a:endParaRPr lang="en-US" altLang="ja-JP" dirty="0"/>
          </a:p>
          <a:p>
            <a:endParaRPr lang="en-US" altLang="ja-JP" dirty="0"/>
          </a:p>
          <a:p>
            <a:r>
              <a:rPr lang="en-US" altLang="ja-JP" dirty="0"/>
              <a:t>*</a:t>
            </a:r>
            <a:r>
              <a:rPr lang="ja-JP" altLang="en-US"/>
              <a:t>を指定すると、全ての要素を指定することができる</a:t>
            </a:r>
            <a:endParaRPr lang="en-US" altLang="ja-JP" dirty="0"/>
          </a:p>
          <a:p>
            <a:r>
              <a:rPr lang="ja-JP" altLang="en-US"/>
              <a:t>これをユニバーサルセレクタという</a:t>
            </a:r>
          </a:p>
        </p:txBody>
      </p:sp>
      <p:grpSp>
        <p:nvGrpSpPr>
          <p:cNvPr id="4" name="グループ化 3">
            <a:extLst>
              <a:ext uri="{FF2B5EF4-FFF2-40B4-BE49-F238E27FC236}">
                <a16:creationId xmlns:a16="http://schemas.microsoft.com/office/drawing/2014/main" id="{3749071A-0914-B042-B9AA-E40C038101D2}"/>
              </a:ext>
            </a:extLst>
          </p:cNvPr>
          <p:cNvGrpSpPr/>
          <p:nvPr/>
        </p:nvGrpSpPr>
        <p:grpSpPr>
          <a:xfrm>
            <a:off x="4887310" y="2136338"/>
            <a:ext cx="2417379" cy="1292662"/>
            <a:chOff x="1576551" y="3509013"/>
            <a:chExt cx="2417379" cy="1292662"/>
          </a:xfrm>
        </p:grpSpPr>
        <p:sp>
          <p:nvSpPr>
            <p:cNvPr id="5" name="正方形/長方形 4">
              <a:extLst>
                <a:ext uri="{FF2B5EF4-FFF2-40B4-BE49-F238E27FC236}">
                  <a16:creationId xmlns:a16="http://schemas.microsoft.com/office/drawing/2014/main" id="{3AB34659-D9A7-D648-96B6-F2616A8949C5}"/>
                </a:ext>
              </a:extLst>
            </p:cNvPr>
            <p:cNvSpPr/>
            <p:nvPr/>
          </p:nvSpPr>
          <p:spPr>
            <a:xfrm>
              <a:off x="1576551" y="3878345"/>
              <a:ext cx="2417379" cy="923330"/>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h1</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800000"/>
                  </a:solidFill>
                  <a:latin typeface="Ricty Diminished" panose="020B0509020203020207" pitchFamily="49" charset="-128"/>
                  <a:ea typeface="Ricty Diminished" panose="020B0509020203020207" pitchFamily="49" charset="-128"/>
                </a:rPr>
                <a:t>.apple</a:t>
              </a:r>
              <a:r>
                <a:rPr lang="en" altLang="ja-JP" dirty="0">
                  <a:solidFill>
                    <a:srgbClr val="000000"/>
                  </a:solidFill>
                  <a:latin typeface="Ricty Diminished" panose="020B0509020203020207" pitchFamily="49" charset="-128"/>
                  <a:ea typeface="Ricty Diminished" panose="020B0509020203020207" pitchFamily="49" charset="-128"/>
                </a:rPr>
                <a:t> { </a:t>
              </a:r>
            </a:p>
            <a:p>
              <a:r>
                <a:rPr lang="en" altLang="ja-JP" dirty="0">
                  <a:solidFill>
                    <a:srgbClr val="FF0000"/>
                  </a:solidFill>
                  <a:latin typeface="Ricty Diminished" panose="020B0509020203020207" pitchFamily="49" charset="-128"/>
                  <a:ea typeface="Ricty Diminished" panose="020B0509020203020207" pitchFamily="49" charset="-128"/>
                </a:rPr>
                <a:t>    color</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0451A5"/>
                  </a:solidFill>
                  <a:latin typeface="Ricty Diminished" panose="020B0509020203020207" pitchFamily="49" charset="-128"/>
                  <a:ea typeface="Ricty Diminished" panose="020B0509020203020207" pitchFamily="49" charset="-128"/>
                </a:rPr>
                <a:t>red</a:t>
              </a:r>
              <a:r>
                <a:rPr lang="en" altLang="ja-JP" dirty="0">
                  <a:solidFill>
                    <a:srgbClr val="000000"/>
                  </a:solidFill>
                  <a:latin typeface="Ricty Diminished" panose="020B0509020203020207" pitchFamily="49" charset="-128"/>
                  <a:ea typeface="Ricty Diminished" panose="020B0509020203020207" pitchFamily="49" charset="-128"/>
                </a:rPr>
                <a:t>; </a:t>
              </a:r>
            </a:p>
            <a:p>
              <a:r>
                <a:rPr lang="en" altLang="ja-JP" dirty="0">
                  <a:solidFill>
                    <a:srgbClr val="000000"/>
                  </a:solidFill>
                  <a:latin typeface="Ricty Diminished" panose="020B0509020203020207" pitchFamily="49" charset="-128"/>
                  <a:ea typeface="Ricty Diminished" panose="020B0509020203020207" pitchFamily="49" charset="-128"/>
                </a:rPr>
                <a:t>}</a:t>
              </a:r>
            </a:p>
          </p:txBody>
        </p:sp>
        <p:sp>
          <p:nvSpPr>
            <p:cNvPr id="6" name="テキスト ボックス 5">
              <a:extLst>
                <a:ext uri="{FF2B5EF4-FFF2-40B4-BE49-F238E27FC236}">
                  <a16:creationId xmlns:a16="http://schemas.microsoft.com/office/drawing/2014/main" id="{B925D841-7235-B149-A2E7-432074694763}"/>
                </a:ext>
              </a:extLst>
            </p:cNvPr>
            <p:cNvSpPr txBox="1"/>
            <p:nvPr/>
          </p:nvSpPr>
          <p:spPr>
            <a:xfrm>
              <a:off x="1576551" y="3509013"/>
              <a:ext cx="537327" cy="369332"/>
            </a:xfrm>
            <a:prstGeom prst="rect">
              <a:avLst/>
            </a:prstGeom>
            <a:noFill/>
          </p:spPr>
          <p:txBody>
            <a:bodyPr wrap="none" rtlCol="0">
              <a:spAutoFit/>
            </a:bodyPr>
            <a:lstStyle/>
            <a:p>
              <a:r>
                <a:rPr kumimoji="1" lang="en-US" altLang="ja-JP" dirty="0"/>
                <a:t>CCS</a:t>
              </a:r>
              <a:endParaRPr kumimoji="1" lang="ja-JP" altLang="en-US"/>
            </a:p>
          </p:txBody>
        </p:sp>
      </p:grpSp>
      <p:grpSp>
        <p:nvGrpSpPr>
          <p:cNvPr id="7" name="グループ化 6">
            <a:extLst>
              <a:ext uri="{FF2B5EF4-FFF2-40B4-BE49-F238E27FC236}">
                <a16:creationId xmlns:a16="http://schemas.microsoft.com/office/drawing/2014/main" id="{6565B5D5-EB54-DE4B-B1A7-A16BA150B28D}"/>
              </a:ext>
            </a:extLst>
          </p:cNvPr>
          <p:cNvGrpSpPr/>
          <p:nvPr/>
        </p:nvGrpSpPr>
        <p:grpSpPr>
          <a:xfrm>
            <a:off x="4566743" y="4929407"/>
            <a:ext cx="3058511" cy="1292662"/>
            <a:chOff x="1576551" y="3509013"/>
            <a:chExt cx="3058511" cy="1292662"/>
          </a:xfrm>
        </p:grpSpPr>
        <p:sp>
          <p:nvSpPr>
            <p:cNvPr id="8" name="正方形/長方形 7">
              <a:extLst>
                <a:ext uri="{FF2B5EF4-FFF2-40B4-BE49-F238E27FC236}">
                  <a16:creationId xmlns:a16="http://schemas.microsoft.com/office/drawing/2014/main" id="{30E272C0-30DF-D348-8C42-3B039C76B554}"/>
                </a:ext>
              </a:extLst>
            </p:cNvPr>
            <p:cNvSpPr/>
            <p:nvPr/>
          </p:nvSpPr>
          <p:spPr>
            <a:xfrm>
              <a:off x="1576551" y="3878345"/>
              <a:ext cx="3058511" cy="923330"/>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a:t>
              </a:r>
              <a:r>
                <a:rPr lang="en" altLang="ja-JP" dirty="0">
                  <a:solidFill>
                    <a:srgbClr val="000000"/>
                  </a:solidFill>
                  <a:latin typeface="Ricty Diminished" panose="020B0509020203020207" pitchFamily="49" charset="-128"/>
                  <a:ea typeface="Ricty Diminished" panose="020B0509020203020207" pitchFamily="49" charset="-128"/>
                </a:rPr>
                <a:t> { </a:t>
              </a:r>
            </a:p>
            <a:p>
              <a:r>
                <a:rPr lang="en" altLang="ja-JP" dirty="0">
                  <a:solidFill>
                    <a:srgbClr val="FF0000"/>
                  </a:solidFill>
                  <a:latin typeface="Ricty Diminished" panose="020B0509020203020207" pitchFamily="49" charset="-128"/>
                  <a:ea typeface="Ricty Diminished" panose="020B0509020203020207" pitchFamily="49" charset="-128"/>
                </a:rPr>
                <a:t>    text-align</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0451A5"/>
                  </a:solidFill>
                  <a:latin typeface="Ricty Diminished" panose="020B0509020203020207" pitchFamily="49" charset="-128"/>
                  <a:ea typeface="Ricty Diminished" panose="020B0509020203020207" pitchFamily="49" charset="-128"/>
                </a:rPr>
                <a:t>center</a:t>
              </a:r>
              <a:r>
                <a:rPr lang="en" altLang="ja-JP" dirty="0">
                  <a:solidFill>
                    <a:srgbClr val="000000"/>
                  </a:solidFill>
                  <a:latin typeface="Ricty Diminished" panose="020B0509020203020207" pitchFamily="49" charset="-128"/>
                  <a:ea typeface="Ricty Diminished" panose="020B0509020203020207" pitchFamily="49" charset="-128"/>
                </a:rPr>
                <a:t>; </a:t>
              </a:r>
            </a:p>
            <a:p>
              <a:r>
                <a:rPr lang="en" altLang="ja-JP" dirty="0">
                  <a:solidFill>
                    <a:srgbClr val="000000"/>
                  </a:solidFill>
                  <a:latin typeface="Ricty Diminished" panose="020B0509020203020207" pitchFamily="49" charset="-128"/>
                  <a:ea typeface="Ricty Diminished" panose="020B0509020203020207" pitchFamily="49" charset="-128"/>
                </a:rPr>
                <a:t>}</a:t>
              </a:r>
            </a:p>
          </p:txBody>
        </p:sp>
        <p:sp>
          <p:nvSpPr>
            <p:cNvPr id="9" name="テキスト ボックス 8">
              <a:extLst>
                <a:ext uri="{FF2B5EF4-FFF2-40B4-BE49-F238E27FC236}">
                  <a16:creationId xmlns:a16="http://schemas.microsoft.com/office/drawing/2014/main" id="{F4199DD4-78C7-194E-A6D5-838C2D56EAFD}"/>
                </a:ext>
              </a:extLst>
            </p:cNvPr>
            <p:cNvSpPr txBox="1"/>
            <p:nvPr/>
          </p:nvSpPr>
          <p:spPr>
            <a:xfrm>
              <a:off x="1576551" y="3509013"/>
              <a:ext cx="537327" cy="369332"/>
            </a:xfrm>
            <a:prstGeom prst="rect">
              <a:avLst/>
            </a:prstGeom>
            <a:noFill/>
          </p:spPr>
          <p:txBody>
            <a:bodyPr wrap="none" rtlCol="0">
              <a:spAutoFit/>
            </a:bodyPr>
            <a:lstStyle/>
            <a:p>
              <a:r>
                <a:rPr kumimoji="1" lang="en-US" altLang="ja-JP" dirty="0"/>
                <a:t>CCS</a:t>
              </a:r>
              <a:endParaRPr kumimoji="1" lang="ja-JP" altLang="en-US"/>
            </a:p>
          </p:txBody>
        </p:sp>
      </p:grpSp>
      <p:cxnSp>
        <p:nvCxnSpPr>
          <p:cNvPr id="10" name="直線矢印コネクタ 9">
            <a:extLst>
              <a:ext uri="{FF2B5EF4-FFF2-40B4-BE49-F238E27FC236}">
                <a16:creationId xmlns:a16="http://schemas.microsoft.com/office/drawing/2014/main" id="{3F565A9D-CDFE-924F-B696-51B008EE0D24}"/>
              </a:ext>
            </a:extLst>
          </p:cNvPr>
          <p:cNvCxnSpPr>
            <a:cxnSpLocks/>
          </p:cNvCxnSpPr>
          <p:nvPr/>
        </p:nvCxnSpPr>
        <p:spPr>
          <a:xfrm>
            <a:off x="1313793" y="4729655"/>
            <a:ext cx="3252950" cy="746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301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AEA277-F720-314E-9579-4CF2720B3FD7}"/>
              </a:ext>
            </a:extLst>
          </p:cNvPr>
          <p:cNvSpPr>
            <a:spLocks noGrp="1"/>
          </p:cNvSpPr>
          <p:nvPr>
            <p:ph type="title"/>
          </p:nvPr>
        </p:nvSpPr>
        <p:spPr>
          <a:xfrm>
            <a:off x="838200" y="365125"/>
            <a:ext cx="10515600" cy="917137"/>
          </a:xfrm>
        </p:spPr>
        <p:txBody>
          <a:bodyPr/>
          <a:lstStyle/>
          <a:p>
            <a:r>
              <a:rPr lang="en" altLang="ja-JP" dirty="0"/>
              <a:t>:before, :after </a:t>
            </a:r>
            <a:r>
              <a:rPr lang="ja-JP" altLang="en-US"/>
              <a:t>擬似要素</a:t>
            </a:r>
          </a:p>
        </p:txBody>
      </p:sp>
      <p:sp>
        <p:nvSpPr>
          <p:cNvPr id="3" name="コンテンツ プレースホルダー 2">
            <a:extLst>
              <a:ext uri="{FF2B5EF4-FFF2-40B4-BE49-F238E27FC236}">
                <a16:creationId xmlns:a16="http://schemas.microsoft.com/office/drawing/2014/main" id="{AD7FAC48-2E41-A44D-BB02-E9DFBC900E93}"/>
              </a:ext>
            </a:extLst>
          </p:cNvPr>
          <p:cNvSpPr>
            <a:spLocks noGrp="1"/>
          </p:cNvSpPr>
          <p:nvPr>
            <p:ph idx="1"/>
          </p:nvPr>
        </p:nvSpPr>
        <p:spPr>
          <a:xfrm>
            <a:off x="838200" y="1282262"/>
            <a:ext cx="10515600" cy="4894701"/>
          </a:xfrm>
        </p:spPr>
        <p:txBody>
          <a:bodyPr/>
          <a:lstStyle/>
          <a:p>
            <a:r>
              <a:rPr lang="en" altLang="ja-JP" dirty="0"/>
              <a:t>:before</a:t>
            </a:r>
            <a:r>
              <a:rPr lang="ja-JP" altLang="en-US"/>
              <a:t>擬似要素、</a:t>
            </a:r>
            <a:r>
              <a:rPr lang="en-US" altLang="ja-JP" dirty="0"/>
              <a:t>:</a:t>
            </a:r>
            <a:r>
              <a:rPr lang="en" altLang="ja-JP" dirty="0"/>
              <a:t>after</a:t>
            </a:r>
            <a:r>
              <a:rPr lang="ja-JP" altLang="en-US"/>
              <a:t>擬似要素と</a:t>
            </a:r>
            <a:r>
              <a:rPr lang="en" altLang="ja-JP" dirty="0"/>
              <a:t>content</a:t>
            </a:r>
            <a:r>
              <a:rPr lang="ja-JP" altLang="en-US"/>
              <a:t>プロパティを用いて</a:t>
            </a:r>
            <a:endParaRPr lang="en-US" altLang="ja-JP" dirty="0"/>
          </a:p>
          <a:p>
            <a:r>
              <a:rPr lang="ja-JP" altLang="en-US"/>
              <a:t>要素の直前や直後にデザインされた文字などを挿入することができる</a:t>
            </a:r>
          </a:p>
        </p:txBody>
      </p:sp>
      <p:sp>
        <p:nvSpPr>
          <p:cNvPr id="4" name="テキスト ボックス 3">
            <a:extLst>
              <a:ext uri="{FF2B5EF4-FFF2-40B4-BE49-F238E27FC236}">
                <a16:creationId xmlns:a16="http://schemas.microsoft.com/office/drawing/2014/main" id="{954CC23A-9E08-FE43-AA25-7FCD8DACF87C}"/>
              </a:ext>
            </a:extLst>
          </p:cNvPr>
          <p:cNvSpPr txBox="1"/>
          <p:nvPr/>
        </p:nvSpPr>
        <p:spPr>
          <a:xfrm>
            <a:off x="2217683" y="2462049"/>
            <a:ext cx="3121572" cy="1719702"/>
          </a:xfrm>
          <a:prstGeom prst="rect">
            <a:avLst/>
          </a:prstGeom>
          <a:noFill/>
          <a:ln>
            <a:solidFill>
              <a:schemeClr val="bg1">
                <a:lumMod val="75000"/>
              </a:schemeClr>
            </a:solidFill>
          </a:ln>
        </p:spPr>
        <p:txBody>
          <a:bodyPr wrap="square" rtlCol="0">
            <a:spAutoFit/>
          </a:bodyPr>
          <a:lstStyle/>
          <a:p>
            <a:pPr algn="ctr">
              <a:lnSpc>
                <a:spcPct val="150000"/>
              </a:lnSpc>
            </a:pPr>
            <a:r>
              <a:rPr kumimoji="1" lang="ja-JP" altLang="en-US"/>
              <a:t>これは注意書きです。</a:t>
            </a:r>
            <a:endParaRPr kumimoji="1" lang="en-US" altLang="ja-JP" dirty="0"/>
          </a:p>
          <a:p>
            <a:pPr marL="285750" indent="-285750">
              <a:lnSpc>
                <a:spcPct val="150000"/>
              </a:lnSpc>
              <a:buFont typeface="Arial" panose="020B0604020202020204" pitchFamily="34" charset="0"/>
              <a:buChar char="•"/>
            </a:pPr>
            <a:r>
              <a:rPr lang="ja-JP" altLang="en-US"/>
              <a:t>新しいコンテンツ</a:t>
            </a:r>
            <a:endParaRPr lang="en-US" altLang="ja-JP" dirty="0"/>
          </a:p>
          <a:p>
            <a:pPr marL="285750" indent="-285750">
              <a:lnSpc>
                <a:spcPct val="150000"/>
              </a:lnSpc>
              <a:buFont typeface="Arial" panose="020B0604020202020204" pitchFamily="34" charset="0"/>
              <a:buChar char="•"/>
            </a:pPr>
            <a:r>
              <a:rPr kumimoji="1" lang="ja-JP" altLang="en-US"/>
              <a:t>コンテンツ</a:t>
            </a:r>
            <a:endParaRPr kumimoji="1" lang="en-US" altLang="ja-JP" dirty="0"/>
          </a:p>
          <a:p>
            <a:pPr marL="285750" indent="-285750">
              <a:lnSpc>
                <a:spcPct val="150000"/>
              </a:lnSpc>
              <a:buFont typeface="Arial" panose="020B0604020202020204" pitchFamily="34" charset="0"/>
              <a:buChar char="•"/>
            </a:pPr>
            <a:r>
              <a:rPr lang="ja-JP" altLang="en-US"/>
              <a:t>コンテンツ</a:t>
            </a:r>
            <a:endParaRPr kumimoji="1" lang="ja-JP" altLang="en-US"/>
          </a:p>
        </p:txBody>
      </p:sp>
      <p:grpSp>
        <p:nvGrpSpPr>
          <p:cNvPr id="6" name="グループ化 5">
            <a:extLst>
              <a:ext uri="{FF2B5EF4-FFF2-40B4-BE49-F238E27FC236}">
                <a16:creationId xmlns:a16="http://schemas.microsoft.com/office/drawing/2014/main" id="{8D94F410-4C24-9F42-9115-78B0FF0E54B5}"/>
              </a:ext>
            </a:extLst>
          </p:cNvPr>
          <p:cNvGrpSpPr/>
          <p:nvPr/>
        </p:nvGrpSpPr>
        <p:grpSpPr>
          <a:xfrm>
            <a:off x="2393731" y="4884301"/>
            <a:ext cx="2769476" cy="1846660"/>
            <a:chOff x="1576551" y="3509013"/>
            <a:chExt cx="2769476" cy="1846660"/>
          </a:xfrm>
        </p:grpSpPr>
        <p:sp>
          <p:nvSpPr>
            <p:cNvPr id="7" name="正方形/長方形 6">
              <a:extLst>
                <a:ext uri="{FF2B5EF4-FFF2-40B4-BE49-F238E27FC236}">
                  <a16:creationId xmlns:a16="http://schemas.microsoft.com/office/drawing/2014/main" id="{545F5BD9-DCF8-DE48-873C-2762DECCEF6B}"/>
                </a:ext>
              </a:extLst>
            </p:cNvPr>
            <p:cNvSpPr/>
            <p:nvPr/>
          </p:nvSpPr>
          <p:spPr>
            <a:xfrm>
              <a:off x="1576551" y="3878345"/>
              <a:ext cx="2769476" cy="1477328"/>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a:t>
              </a:r>
              <a:r>
                <a:rPr lang="en" altLang="ja-JP" dirty="0" err="1">
                  <a:solidFill>
                    <a:srgbClr val="800000"/>
                  </a:solidFill>
                  <a:latin typeface="Ricty Diminished" panose="020B0509020203020207" pitchFamily="49" charset="-128"/>
                  <a:ea typeface="Ricty Diminished" panose="020B0509020203020207" pitchFamily="49" charset="-128"/>
                </a:rPr>
                <a:t>precaution:before</a:t>
              </a:r>
              <a:r>
                <a:rPr lang="en" altLang="ja-JP" dirty="0">
                  <a:solidFill>
                    <a:srgbClr val="000000"/>
                  </a:solidFill>
                  <a:latin typeface="Ricty Diminished" panose="020B0509020203020207" pitchFamily="49" charset="-128"/>
                  <a:ea typeface="Ricty Diminished" panose="020B0509020203020207" pitchFamily="49" charset="-128"/>
                </a:rPr>
                <a:t> {</a:t>
              </a:r>
            </a:p>
            <a:p>
              <a:r>
                <a:rPr lang="en-US" altLang="ja-JP" dirty="0">
                  <a:solidFill>
                    <a:srgbClr val="FF0000"/>
                  </a:solidFill>
                  <a:latin typeface="Ricty Diminished" panose="020B0509020203020207" pitchFamily="49" charset="-128"/>
                  <a:ea typeface="Ricty Diminished" panose="020B0509020203020207" pitchFamily="49" charset="-128"/>
                </a:rPr>
                <a:t>    </a:t>
              </a:r>
              <a:r>
                <a:rPr lang="en" altLang="ja-JP" dirty="0">
                  <a:solidFill>
                    <a:srgbClr val="FF0000"/>
                  </a:solidFill>
                  <a:latin typeface="Ricty Diminished" panose="020B0509020203020207" pitchFamily="49" charset="-128"/>
                  <a:ea typeface="Ricty Diminished" panose="020B0509020203020207" pitchFamily="49" charset="-128"/>
                </a:rPr>
                <a:t>content</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A31515"/>
                  </a:solidFill>
                  <a:latin typeface="Ricty Diminished" panose="020B0509020203020207" pitchFamily="49" charset="-128"/>
                  <a:ea typeface="Ricty Diminished" panose="020B0509020203020207" pitchFamily="49" charset="-128"/>
                </a:rPr>
                <a:t>"※"</a:t>
              </a:r>
              <a:r>
                <a:rPr lang="en" altLang="ja-JP" dirty="0">
                  <a:solidFill>
                    <a:srgbClr val="000000"/>
                  </a:solidFill>
                  <a:latin typeface="Ricty Diminished" panose="020B0509020203020207" pitchFamily="49" charset="-128"/>
                  <a:ea typeface="Ricty Diminished" panose="020B0509020203020207" pitchFamily="49" charset="-128"/>
                </a:rPr>
                <a:t>;</a:t>
              </a:r>
            </a:p>
            <a:p>
              <a:r>
                <a:rPr lang="en" altLang="ja-JP" dirty="0">
                  <a:solidFill>
                    <a:srgbClr val="FF0000"/>
                  </a:solidFill>
                  <a:latin typeface="Ricty Diminished" panose="020B0509020203020207" pitchFamily="49" charset="-128"/>
                  <a:ea typeface="Ricty Diminished" panose="020B0509020203020207" pitchFamily="49" charset="-128"/>
                </a:rPr>
                <a:t>    color</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0451A5"/>
                  </a:solidFill>
                  <a:latin typeface="Ricty Diminished" panose="020B0509020203020207" pitchFamily="49" charset="-128"/>
                  <a:ea typeface="Ricty Diminished" panose="020B0509020203020207" pitchFamily="49" charset="-128"/>
                </a:rPr>
                <a:t>red</a:t>
              </a:r>
              <a:r>
                <a:rPr lang="en" altLang="ja-JP" dirty="0">
                  <a:solidFill>
                    <a:srgbClr val="000000"/>
                  </a:solidFill>
                  <a:latin typeface="Ricty Diminished" panose="020B0509020203020207" pitchFamily="49" charset="-128"/>
                  <a:ea typeface="Ricty Diminished" panose="020B0509020203020207" pitchFamily="49" charset="-128"/>
                </a:rPr>
                <a:t>;</a:t>
              </a:r>
            </a:p>
            <a:p>
              <a:r>
                <a:rPr lang="en" altLang="ja-JP" dirty="0">
                  <a:solidFill>
                    <a:srgbClr val="FF0000"/>
                  </a:solidFill>
                  <a:latin typeface="Ricty Diminished" panose="020B0509020203020207" pitchFamily="49" charset="-128"/>
                  <a:ea typeface="Ricty Diminished" panose="020B0509020203020207" pitchFamily="49" charset="-128"/>
                </a:rPr>
                <a:t>    margin-right</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098658"/>
                  </a:solidFill>
                  <a:latin typeface="Ricty Diminished" panose="020B0509020203020207" pitchFamily="49" charset="-128"/>
                  <a:ea typeface="Ricty Diminished" panose="020B0509020203020207" pitchFamily="49" charset="-128"/>
                </a:rPr>
                <a:t>6px</a:t>
              </a:r>
              <a:r>
                <a:rPr lang="en" altLang="ja-JP" dirty="0">
                  <a:solidFill>
                    <a:srgbClr val="000000"/>
                  </a:solidFill>
                  <a:latin typeface="Ricty Diminished" panose="020B0509020203020207" pitchFamily="49" charset="-128"/>
                  <a:ea typeface="Ricty Diminished" panose="020B0509020203020207" pitchFamily="49" charset="-128"/>
                </a:rPr>
                <a:t>;</a:t>
              </a:r>
            </a:p>
            <a:p>
              <a:r>
                <a:rPr lang="en" altLang="ja-JP" dirty="0">
                  <a:solidFill>
                    <a:srgbClr val="000000"/>
                  </a:solidFill>
                  <a:latin typeface="Ricty Diminished" panose="020B0509020203020207" pitchFamily="49" charset="-128"/>
                  <a:ea typeface="Ricty Diminished" panose="020B0509020203020207" pitchFamily="49" charset="-128"/>
                </a:rPr>
                <a:t>}</a:t>
              </a:r>
            </a:p>
          </p:txBody>
        </p:sp>
        <p:sp>
          <p:nvSpPr>
            <p:cNvPr id="8" name="テキスト ボックス 7">
              <a:extLst>
                <a:ext uri="{FF2B5EF4-FFF2-40B4-BE49-F238E27FC236}">
                  <a16:creationId xmlns:a16="http://schemas.microsoft.com/office/drawing/2014/main" id="{3B0B7235-8BD2-A941-A681-0B1219957DEB}"/>
                </a:ext>
              </a:extLst>
            </p:cNvPr>
            <p:cNvSpPr txBox="1"/>
            <p:nvPr/>
          </p:nvSpPr>
          <p:spPr>
            <a:xfrm>
              <a:off x="1576551" y="3509013"/>
              <a:ext cx="537327" cy="369332"/>
            </a:xfrm>
            <a:prstGeom prst="rect">
              <a:avLst/>
            </a:prstGeom>
            <a:noFill/>
          </p:spPr>
          <p:txBody>
            <a:bodyPr wrap="none" rtlCol="0">
              <a:spAutoFit/>
            </a:bodyPr>
            <a:lstStyle/>
            <a:p>
              <a:r>
                <a:rPr kumimoji="1" lang="en-US" altLang="ja-JP" dirty="0"/>
                <a:t>CCS</a:t>
              </a:r>
              <a:endParaRPr kumimoji="1" lang="ja-JP" altLang="en-US"/>
            </a:p>
          </p:txBody>
        </p:sp>
      </p:grpSp>
      <p:sp>
        <p:nvSpPr>
          <p:cNvPr id="5" name="テキスト ボックス 4">
            <a:extLst>
              <a:ext uri="{FF2B5EF4-FFF2-40B4-BE49-F238E27FC236}">
                <a16:creationId xmlns:a16="http://schemas.microsoft.com/office/drawing/2014/main" id="{A163BF76-3AAB-D142-92F3-BEDAD67A1AFA}"/>
              </a:ext>
            </a:extLst>
          </p:cNvPr>
          <p:cNvSpPr txBox="1"/>
          <p:nvPr/>
        </p:nvSpPr>
        <p:spPr>
          <a:xfrm>
            <a:off x="3570720" y="4366417"/>
            <a:ext cx="415498" cy="369332"/>
          </a:xfrm>
          <a:prstGeom prst="rect">
            <a:avLst/>
          </a:prstGeom>
          <a:noFill/>
        </p:spPr>
        <p:txBody>
          <a:bodyPr wrap="none" rtlCol="0">
            <a:spAutoFit/>
          </a:bodyPr>
          <a:lstStyle/>
          <a:p>
            <a:r>
              <a:rPr kumimoji="1" lang="ja-JP" altLang="en-US"/>
              <a:t>＋</a:t>
            </a:r>
          </a:p>
        </p:txBody>
      </p:sp>
      <p:sp>
        <p:nvSpPr>
          <p:cNvPr id="10" name="右矢印 9">
            <a:extLst>
              <a:ext uri="{FF2B5EF4-FFF2-40B4-BE49-F238E27FC236}">
                <a16:creationId xmlns:a16="http://schemas.microsoft.com/office/drawing/2014/main" id="{84000386-2A4B-8146-BCBE-1B7A8F06F026}"/>
              </a:ext>
            </a:extLst>
          </p:cNvPr>
          <p:cNvSpPr/>
          <p:nvPr/>
        </p:nvSpPr>
        <p:spPr>
          <a:xfrm>
            <a:off x="6145572" y="4181751"/>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D162266-2901-1045-8184-E63B867D1B4F}"/>
              </a:ext>
            </a:extLst>
          </p:cNvPr>
          <p:cNvSpPr txBox="1"/>
          <p:nvPr/>
        </p:nvSpPr>
        <p:spPr>
          <a:xfrm>
            <a:off x="7568495" y="3321900"/>
            <a:ext cx="3121572" cy="1719702"/>
          </a:xfrm>
          <a:prstGeom prst="rect">
            <a:avLst/>
          </a:prstGeom>
          <a:noFill/>
          <a:ln>
            <a:solidFill>
              <a:schemeClr val="bg1">
                <a:lumMod val="75000"/>
              </a:schemeClr>
            </a:solidFill>
          </a:ln>
        </p:spPr>
        <p:txBody>
          <a:bodyPr wrap="square" rtlCol="0">
            <a:spAutoFit/>
          </a:bodyPr>
          <a:lstStyle/>
          <a:p>
            <a:pPr algn="ctr">
              <a:lnSpc>
                <a:spcPct val="150000"/>
              </a:lnSpc>
            </a:pPr>
            <a:r>
              <a:rPr kumimoji="1" lang="en-US" altLang="ja-JP" dirty="0">
                <a:solidFill>
                  <a:schemeClr val="accent6"/>
                </a:solidFill>
              </a:rPr>
              <a:t>※</a:t>
            </a:r>
            <a:r>
              <a:rPr kumimoji="1" lang="ja-JP" altLang="en-US"/>
              <a:t>これは注意書きです。</a:t>
            </a:r>
            <a:endParaRPr kumimoji="1" lang="en-US" altLang="ja-JP" dirty="0"/>
          </a:p>
          <a:p>
            <a:pPr marL="285750" indent="-285750">
              <a:lnSpc>
                <a:spcPct val="150000"/>
              </a:lnSpc>
              <a:buFont typeface="Arial" panose="020B0604020202020204" pitchFamily="34" charset="0"/>
              <a:buChar char="•"/>
            </a:pPr>
            <a:r>
              <a:rPr lang="ja-JP" altLang="en-US"/>
              <a:t>新しいコンテンツ</a:t>
            </a:r>
            <a:endParaRPr lang="en-US" altLang="ja-JP" dirty="0"/>
          </a:p>
          <a:p>
            <a:pPr marL="285750" indent="-285750">
              <a:lnSpc>
                <a:spcPct val="150000"/>
              </a:lnSpc>
              <a:buFont typeface="Arial" panose="020B0604020202020204" pitchFamily="34" charset="0"/>
              <a:buChar char="•"/>
            </a:pPr>
            <a:r>
              <a:rPr kumimoji="1" lang="ja-JP" altLang="en-US"/>
              <a:t>コンテンツ</a:t>
            </a:r>
            <a:endParaRPr kumimoji="1" lang="en-US" altLang="ja-JP" dirty="0"/>
          </a:p>
          <a:p>
            <a:pPr marL="285750" indent="-285750">
              <a:lnSpc>
                <a:spcPct val="150000"/>
              </a:lnSpc>
              <a:buFont typeface="Arial" panose="020B0604020202020204" pitchFamily="34" charset="0"/>
              <a:buChar char="•"/>
            </a:pPr>
            <a:r>
              <a:rPr lang="ja-JP" altLang="en-US"/>
              <a:t>コンテンツ</a:t>
            </a:r>
            <a:endParaRPr kumimoji="1" lang="ja-JP" altLang="en-US"/>
          </a:p>
        </p:txBody>
      </p:sp>
      <p:cxnSp>
        <p:nvCxnSpPr>
          <p:cNvPr id="12" name="直線矢印コネクタ 11">
            <a:extLst>
              <a:ext uri="{FF2B5EF4-FFF2-40B4-BE49-F238E27FC236}">
                <a16:creationId xmlns:a16="http://schemas.microsoft.com/office/drawing/2014/main" id="{0686C86B-B37C-724F-8DB7-3EC2E59438A3}"/>
              </a:ext>
            </a:extLst>
          </p:cNvPr>
          <p:cNvCxnSpPr>
            <a:cxnSpLocks/>
          </p:cNvCxnSpPr>
          <p:nvPr/>
        </p:nvCxnSpPr>
        <p:spPr>
          <a:xfrm>
            <a:off x="2049517" y="4884301"/>
            <a:ext cx="430924" cy="691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94FDC577-A5EA-0A43-9363-6F502FFFF0FD}"/>
              </a:ext>
            </a:extLst>
          </p:cNvPr>
          <p:cNvSpPr txBox="1"/>
          <p:nvPr/>
        </p:nvSpPr>
        <p:spPr>
          <a:xfrm>
            <a:off x="47763" y="4422636"/>
            <a:ext cx="2169919" cy="923330"/>
          </a:xfrm>
          <a:prstGeom prst="rect">
            <a:avLst/>
          </a:prstGeom>
          <a:noFill/>
        </p:spPr>
        <p:txBody>
          <a:bodyPr wrap="square" rtlCol="0">
            <a:spAutoFit/>
          </a:bodyPr>
          <a:lstStyle/>
          <a:p>
            <a:r>
              <a:rPr lang="en-US" altLang="ja-JP" dirty="0"/>
              <a:t>:before</a:t>
            </a:r>
            <a:r>
              <a:rPr lang="ja-JP" altLang="en-US"/>
              <a:t>と</a:t>
            </a:r>
            <a:r>
              <a:rPr lang="en-US" altLang="ja-JP" dirty="0"/>
              <a:t>content</a:t>
            </a:r>
          </a:p>
          <a:p>
            <a:r>
              <a:rPr lang="ja-JP" altLang="en-US"/>
              <a:t>プロパティを一緒に使う</a:t>
            </a:r>
            <a:endParaRPr kumimoji="1" lang="ja-JP" altLang="en-US"/>
          </a:p>
        </p:txBody>
      </p:sp>
    </p:spTree>
    <p:extLst>
      <p:ext uri="{BB962C8B-B14F-4D97-AF65-F5344CB8AC3E}">
        <p14:creationId xmlns:p14="http://schemas.microsoft.com/office/powerpoint/2010/main" val="2608582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8955D4-A4F7-6846-8D20-287D6D2F0229}"/>
              </a:ext>
            </a:extLst>
          </p:cNvPr>
          <p:cNvSpPr>
            <a:spLocks noGrp="1"/>
          </p:cNvSpPr>
          <p:nvPr>
            <p:ph type="title"/>
          </p:nvPr>
        </p:nvSpPr>
        <p:spPr>
          <a:xfrm>
            <a:off x="838200" y="365125"/>
            <a:ext cx="10515600" cy="917137"/>
          </a:xfrm>
        </p:spPr>
        <p:txBody>
          <a:bodyPr/>
          <a:lstStyle/>
          <a:p>
            <a:r>
              <a:rPr lang="ja-JP" altLang="en-US"/>
              <a:t>練習問題</a:t>
            </a:r>
          </a:p>
        </p:txBody>
      </p:sp>
      <p:sp>
        <p:nvSpPr>
          <p:cNvPr id="3" name="コンテンツ プレースホルダー 2">
            <a:extLst>
              <a:ext uri="{FF2B5EF4-FFF2-40B4-BE49-F238E27FC236}">
                <a16:creationId xmlns:a16="http://schemas.microsoft.com/office/drawing/2014/main" id="{1362AE47-19F7-2542-9C28-65401ADD3FEC}"/>
              </a:ext>
            </a:extLst>
          </p:cNvPr>
          <p:cNvSpPr>
            <a:spLocks noGrp="1"/>
          </p:cNvSpPr>
          <p:nvPr>
            <p:ph idx="1"/>
          </p:nvPr>
        </p:nvSpPr>
        <p:spPr>
          <a:xfrm>
            <a:off x="838200" y="1282262"/>
            <a:ext cx="10515600" cy="4894701"/>
          </a:xfrm>
        </p:spPr>
        <p:txBody>
          <a:bodyPr/>
          <a:lstStyle/>
          <a:p>
            <a:r>
              <a:rPr lang="en" altLang="ja-JP" dirty="0"/>
              <a:t>new </a:t>
            </a:r>
            <a:r>
              <a:rPr lang="ja-JP" altLang="en-US"/>
              <a:t>クラスの直後に</a:t>
            </a:r>
            <a:r>
              <a:rPr lang="en-US" altLang="ja-JP" dirty="0"/>
              <a:t>[</a:t>
            </a:r>
            <a:r>
              <a:rPr lang="en" altLang="ja-JP" dirty="0"/>
              <a:t>NEW !!]</a:t>
            </a:r>
            <a:r>
              <a:rPr lang="ja-JP" altLang="en-US"/>
              <a:t>と追加しましょう</a:t>
            </a:r>
          </a:p>
        </p:txBody>
      </p:sp>
      <p:sp>
        <p:nvSpPr>
          <p:cNvPr id="5" name="テキスト ボックス 4">
            <a:extLst>
              <a:ext uri="{FF2B5EF4-FFF2-40B4-BE49-F238E27FC236}">
                <a16:creationId xmlns:a16="http://schemas.microsoft.com/office/drawing/2014/main" id="{944B9737-D2F1-EC4C-970B-589139136B51}"/>
              </a:ext>
            </a:extLst>
          </p:cNvPr>
          <p:cNvSpPr txBox="1"/>
          <p:nvPr/>
        </p:nvSpPr>
        <p:spPr>
          <a:xfrm>
            <a:off x="4026509" y="2869761"/>
            <a:ext cx="3121572" cy="1719702"/>
          </a:xfrm>
          <a:prstGeom prst="rect">
            <a:avLst/>
          </a:prstGeom>
          <a:noFill/>
          <a:ln>
            <a:solidFill>
              <a:schemeClr val="bg1">
                <a:lumMod val="75000"/>
              </a:schemeClr>
            </a:solidFill>
          </a:ln>
        </p:spPr>
        <p:txBody>
          <a:bodyPr wrap="square" rtlCol="0">
            <a:spAutoFit/>
          </a:bodyPr>
          <a:lstStyle/>
          <a:p>
            <a:pPr algn="ctr">
              <a:lnSpc>
                <a:spcPct val="150000"/>
              </a:lnSpc>
            </a:pPr>
            <a:r>
              <a:rPr kumimoji="1" lang="en-US" altLang="ja-JP" dirty="0">
                <a:solidFill>
                  <a:schemeClr val="accent6"/>
                </a:solidFill>
              </a:rPr>
              <a:t>※</a:t>
            </a:r>
            <a:r>
              <a:rPr kumimoji="1" lang="ja-JP" altLang="en-US"/>
              <a:t>これは注意書きです。</a:t>
            </a:r>
            <a:endParaRPr kumimoji="1" lang="en-US" altLang="ja-JP" dirty="0"/>
          </a:p>
          <a:p>
            <a:pPr marL="285750" indent="-285750">
              <a:lnSpc>
                <a:spcPct val="150000"/>
              </a:lnSpc>
              <a:buFont typeface="Arial" panose="020B0604020202020204" pitchFamily="34" charset="0"/>
              <a:buChar char="•"/>
            </a:pPr>
            <a:r>
              <a:rPr lang="ja-JP" altLang="en-US"/>
              <a:t>新しいコンテンツ</a:t>
            </a:r>
            <a:r>
              <a:rPr lang="en-US" altLang="ja-JP" dirty="0"/>
              <a:t> </a:t>
            </a:r>
            <a:r>
              <a:rPr lang="en-US" altLang="ja-JP" sz="1600" dirty="0">
                <a:solidFill>
                  <a:schemeClr val="accent5"/>
                </a:solidFill>
              </a:rPr>
              <a:t>[NEW!!]</a:t>
            </a:r>
            <a:endParaRPr lang="en-US" altLang="ja-JP" dirty="0">
              <a:solidFill>
                <a:schemeClr val="accent5"/>
              </a:solidFill>
            </a:endParaRPr>
          </a:p>
          <a:p>
            <a:pPr marL="285750" indent="-285750">
              <a:lnSpc>
                <a:spcPct val="150000"/>
              </a:lnSpc>
              <a:buFont typeface="Arial" panose="020B0604020202020204" pitchFamily="34" charset="0"/>
              <a:buChar char="•"/>
            </a:pPr>
            <a:r>
              <a:rPr kumimoji="1" lang="ja-JP" altLang="en-US"/>
              <a:t>コンテンツ</a:t>
            </a:r>
            <a:endParaRPr kumimoji="1" lang="en-US" altLang="ja-JP" dirty="0"/>
          </a:p>
          <a:p>
            <a:pPr marL="285750" indent="-285750">
              <a:lnSpc>
                <a:spcPct val="150000"/>
              </a:lnSpc>
              <a:buFont typeface="Arial" panose="020B0604020202020204" pitchFamily="34" charset="0"/>
              <a:buChar char="•"/>
            </a:pPr>
            <a:r>
              <a:rPr lang="ja-JP" altLang="en-US"/>
              <a:t>コンテンツ</a:t>
            </a:r>
            <a:endParaRPr kumimoji="1" lang="ja-JP" altLang="en-US"/>
          </a:p>
        </p:txBody>
      </p:sp>
      <p:sp>
        <p:nvSpPr>
          <p:cNvPr id="6" name="テキスト ボックス 5">
            <a:extLst>
              <a:ext uri="{FF2B5EF4-FFF2-40B4-BE49-F238E27FC236}">
                <a16:creationId xmlns:a16="http://schemas.microsoft.com/office/drawing/2014/main" id="{0F3CFA6C-4330-DE42-BB95-C9C561B78D94}"/>
              </a:ext>
            </a:extLst>
          </p:cNvPr>
          <p:cNvSpPr txBox="1"/>
          <p:nvPr/>
        </p:nvSpPr>
        <p:spPr>
          <a:xfrm>
            <a:off x="7801416" y="2892652"/>
            <a:ext cx="3001334" cy="369332"/>
          </a:xfrm>
          <a:prstGeom prst="rect">
            <a:avLst/>
          </a:prstGeom>
          <a:noFill/>
        </p:spPr>
        <p:txBody>
          <a:bodyPr wrap="none" rtlCol="0">
            <a:spAutoFit/>
          </a:bodyPr>
          <a:lstStyle/>
          <a:p>
            <a:r>
              <a:rPr lang="ja-JP" altLang="en-US"/>
              <a:t>大きさ→</a:t>
            </a:r>
            <a:r>
              <a:rPr lang="en-US" altLang="ja-JP" dirty="0"/>
              <a:t>16px</a:t>
            </a:r>
            <a:r>
              <a:rPr lang="ja-JP" altLang="en-US"/>
              <a:t>、色→</a:t>
            </a:r>
            <a:r>
              <a:rPr lang="en-US" altLang="ja-JP" dirty="0"/>
              <a:t>#FF4602</a:t>
            </a:r>
            <a:endParaRPr kumimoji="1" lang="ja-JP" altLang="en-US"/>
          </a:p>
        </p:txBody>
      </p:sp>
      <p:sp>
        <p:nvSpPr>
          <p:cNvPr id="7" name="テキスト ボックス 6">
            <a:extLst>
              <a:ext uri="{FF2B5EF4-FFF2-40B4-BE49-F238E27FC236}">
                <a16:creationId xmlns:a16="http://schemas.microsoft.com/office/drawing/2014/main" id="{59DE63F0-DFC6-BD44-99D1-6CA9834953F1}"/>
              </a:ext>
            </a:extLst>
          </p:cNvPr>
          <p:cNvSpPr txBox="1"/>
          <p:nvPr/>
        </p:nvSpPr>
        <p:spPr>
          <a:xfrm>
            <a:off x="5281171" y="4941145"/>
            <a:ext cx="1903278" cy="369332"/>
          </a:xfrm>
          <a:prstGeom prst="rect">
            <a:avLst/>
          </a:prstGeom>
          <a:noFill/>
        </p:spPr>
        <p:txBody>
          <a:bodyPr wrap="none" rtlCol="0">
            <a:spAutoFit/>
          </a:bodyPr>
          <a:lstStyle/>
          <a:p>
            <a:r>
              <a:rPr lang="ja-JP" altLang="en-US"/>
              <a:t>間隔を</a:t>
            </a:r>
            <a:r>
              <a:rPr lang="en-US" altLang="ja-JP" dirty="0"/>
              <a:t>4px</a:t>
            </a:r>
            <a:r>
              <a:rPr lang="ja-JP" altLang="en-US"/>
              <a:t>開ける</a:t>
            </a:r>
            <a:endParaRPr kumimoji="1" lang="ja-JP" altLang="en-US"/>
          </a:p>
        </p:txBody>
      </p:sp>
      <p:cxnSp>
        <p:nvCxnSpPr>
          <p:cNvPr id="9" name="直線矢印コネクタ 8">
            <a:extLst>
              <a:ext uri="{FF2B5EF4-FFF2-40B4-BE49-F238E27FC236}">
                <a16:creationId xmlns:a16="http://schemas.microsoft.com/office/drawing/2014/main" id="{A3D7C73E-561E-6040-8CBF-9EEE5198ABA6}"/>
              </a:ext>
            </a:extLst>
          </p:cNvPr>
          <p:cNvCxnSpPr>
            <a:cxnSpLocks/>
          </p:cNvCxnSpPr>
          <p:nvPr/>
        </p:nvCxnSpPr>
        <p:spPr>
          <a:xfrm flipV="1">
            <a:off x="6232810" y="3656877"/>
            <a:ext cx="0" cy="12842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線矢印コネクタ 12">
            <a:extLst>
              <a:ext uri="{FF2B5EF4-FFF2-40B4-BE49-F238E27FC236}">
                <a16:creationId xmlns:a16="http://schemas.microsoft.com/office/drawing/2014/main" id="{24C67526-CA95-5747-95BE-248E79F4D93C}"/>
              </a:ext>
            </a:extLst>
          </p:cNvPr>
          <p:cNvCxnSpPr>
            <a:cxnSpLocks/>
          </p:cNvCxnSpPr>
          <p:nvPr/>
        </p:nvCxnSpPr>
        <p:spPr>
          <a:xfrm flipH="1">
            <a:off x="6969513" y="3060171"/>
            <a:ext cx="831903" cy="430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0295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9C409E-30EE-734C-82FB-24CBCEFFCCC8}"/>
              </a:ext>
            </a:extLst>
          </p:cNvPr>
          <p:cNvSpPr>
            <a:spLocks noGrp="1"/>
          </p:cNvSpPr>
          <p:nvPr>
            <p:ph type="title"/>
          </p:nvPr>
        </p:nvSpPr>
        <p:spPr>
          <a:xfrm>
            <a:off x="838200" y="365125"/>
            <a:ext cx="10515600" cy="917137"/>
          </a:xfrm>
        </p:spPr>
        <p:txBody>
          <a:bodyPr/>
          <a:lstStyle/>
          <a:p>
            <a:r>
              <a:rPr lang="ja-JP" altLang="en-US"/>
              <a:t>入れ子構造</a:t>
            </a:r>
          </a:p>
        </p:txBody>
      </p:sp>
      <p:sp>
        <p:nvSpPr>
          <p:cNvPr id="3" name="コンテンツ プレースホルダー 2">
            <a:extLst>
              <a:ext uri="{FF2B5EF4-FFF2-40B4-BE49-F238E27FC236}">
                <a16:creationId xmlns:a16="http://schemas.microsoft.com/office/drawing/2014/main" id="{767FC1B9-0611-D143-B04B-298AB8A224CF}"/>
              </a:ext>
            </a:extLst>
          </p:cNvPr>
          <p:cNvSpPr>
            <a:spLocks noGrp="1"/>
          </p:cNvSpPr>
          <p:nvPr>
            <p:ph idx="1"/>
          </p:nvPr>
        </p:nvSpPr>
        <p:spPr>
          <a:xfrm>
            <a:off x="838200" y="1282262"/>
            <a:ext cx="10515600" cy="4894701"/>
          </a:xfrm>
        </p:spPr>
        <p:txBody>
          <a:bodyPr>
            <a:normAutofit/>
          </a:bodyPr>
          <a:lstStyle/>
          <a:p>
            <a:r>
              <a:rPr lang="ja-JP" altLang="en-US"/>
              <a:t>以下のようにタグの中にタグが入っている構造を入れ子構造という</a:t>
            </a:r>
          </a:p>
        </p:txBody>
      </p:sp>
      <p:sp>
        <p:nvSpPr>
          <p:cNvPr id="4" name="正方形/長方形 3">
            <a:extLst>
              <a:ext uri="{FF2B5EF4-FFF2-40B4-BE49-F238E27FC236}">
                <a16:creationId xmlns:a16="http://schemas.microsoft.com/office/drawing/2014/main" id="{A60D5F48-ACAC-B24D-A5BC-584571AD9E02}"/>
              </a:ext>
            </a:extLst>
          </p:cNvPr>
          <p:cNvSpPr/>
          <p:nvPr/>
        </p:nvSpPr>
        <p:spPr>
          <a:xfrm>
            <a:off x="1710366" y="2808341"/>
            <a:ext cx="3017751" cy="2862322"/>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&lt;div</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FF0000"/>
                </a:solidFill>
                <a:latin typeface="Ricty Diminished" panose="020B0509020203020207" pitchFamily="49" charset="-128"/>
                <a:ea typeface="Ricty Diminished" panose="020B0509020203020207" pitchFamily="49" charset="-128"/>
              </a:rPr>
              <a:t>id</a:t>
            </a:r>
            <a:r>
              <a:rPr lang="en" altLang="ja-JP" dirty="0">
                <a:solidFill>
                  <a:srgbClr val="000000"/>
                </a:solidFill>
                <a:latin typeface="Ricty Diminished" panose="020B0509020203020207" pitchFamily="49" charset="-128"/>
                <a:ea typeface="Ricty Diminished" panose="020B0509020203020207" pitchFamily="49" charset="-128"/>
              </a:rPr>
              <a:t>=</a:t>
            </a:r>
            <a:r>
              <a:rPr lang="en" altLang="ja-JP" dirty="0">
                <a:solidFill>
                  <a:srgbClr val="0000FF"/>
                </a:solidFill>
                <a:latin typeface="Ricty Diminished" panose="020B0509020203020207" pitchFamily="49" charset="-128"/>
                <a:ea typeface="Ricty Diminished" panose="020B0509020203020207" pitchFamily="49" charset="-128"/>
              </a:rPr>
              <a:t>"main"</a:t>
            </a:r>
            <a:r>
              <a:rPr lang="en" altLang="ja-JP" dirty="0">
                <a:solidFill>
                  <a:srgbClr val="800000"/>
                </a:solidFill>
                <a:latin typeface="Ricty Diminished" panose="020B0509020203020207" pitchFamily="49" charset="-128"/>
                <a:ea typeface="Ricty Diminished" panose="020B0509020203020207" pitchFamily="49" charset="-128"/>
              </a:rPr>
              <a:t>&gt;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&lt;p&gt;</a:t>
            </a:r>
            <a:r>
              <a:rPr lang="en" altLang="ja-JP" dirty="0">
                <a:solidFill>
                  <a:srgbClr val="000000"/>
                </a:solidFill>
                <a:latin typeface="Ricty Diminished" panose="020B0509020203020207" pitchFamily="49" charset="-128"/>
                <a:ea typeface="Ricty Diminished" panose="020B0509020203020207" pitchFamily="49" charset="-128"/>
              </a:rPr>
              <a:t>Hello</a:t>
            </a:r>
            <a:r>
              <a:rPr lang="en" altLang="ja-JP" dirty="0">
                <a:solidFill>
                  <a:srgbClr val="800000"/>
                </a:solidFill>
                <a:latin typeface="Ricty Diminished" panose="020B0509020203020207" pitchFamily="49" charset="-128"/>
                <a:ea typeface="Ricty Diminished" panose="020B0509020203020207" pitchFamily="49" charset="-128"/>
              </a:rPr>
              <a:t>&lt;/p&gt;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&lt;div</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FF0000"/>
                </a:solidFill>
                <a:latin typeface="Ricty Diminished" panose="020B0509020203020207" pitchFamily="49" charset="-128"/>
                <a:ea typeface="Ricty Diminished" panose="020B0509020203020207" pitchFamily="49" charset="-128"/>
              </a:rPr>
              <a:t>class</a:t>
            </a:r>
            <a:r>
              <a:rPr lang="en" altLang="ja-JP" dirty="0">
                <a:solidFill>
                  <a:srgbClr val="000000"/>
                </a:solidFill>
                <a:latin typeface="Ricty Diminished" panose="020B0509020203020207" pitchFamily="49" charset="-128"/>
                <a:ea typeface="Ricty Diminished" panose="020B0509020203020207" pitchFamily="49" charset="-128"/>
              </a:rPr>
              <a:t>=</a:t>
            </a:r>
            <a:r>
              <a:rPr lang="en" altLang="ja-JP" dirty="0">
                <a:solidFill>
                  <a:srgbClr val="0000FF"/>
                </a:solidFill>
                <a:latin typeface="Ricty Diminished" panose="020B0509020203020207" pitchFamily="49" charset="-128"/>
                <a:ea typeface="Ricty Diminished" panose="020B0509020203020207" pitchFamily="49" charset="-128"/>
              </a:rPr>
              <a:t>"item"</a:t>
            </a:r>
            <a:r>
              <a:rPr lang="en" altLang="ja-JP" dirty="0">
                <a:solidFill>
                  <a:srgbClr val="800000"/>
                </a:solidFill>
                <a:latin typeface="Ricty Diminished" panose="020B0509020203020207" pitchFamily="49" charset="-128"/>
                <a:ea typeface="Ricty Diminished" panose="020B0509020203020207" pitchFamily="49" charset="-128"/>
              </a:rPr>
              <a:t>&gt;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&lt;p&gt;</a:t>
            </a:r>
            <a:r>
              <a:rPr lang="en" altLang="ja-JP" dirty="0">
                <a:solidFill>
                  <a:srgbClr val="000000"/>
                </a:solidFill>
                <a:latin typeface="Ricty Diminished" panose="020B0509020203020207" pitchFamily="49" charset="-128"/>
                <a:ea typeface="Ricty Diminished" panose="020B0509020203020207" pitchFamily="49" charset="-128"/>
              </a:rPr>
              <a:t>Hello</a:t>
            </a:r>
            <a:r>
              <a:rPr lang="en" altLang="ja-JP" dirty="0">
                <a:solidFill>
                  <a:srgbClr val="800000"/>
                </a:solidFill>
                <a:latin typeface="Ricty Diminished" panose="020B0509020203020207" pitchFamily="49" charset="-128"/>
                <a:ea typeface="Ricty Diminished" panose="020B0509020203020207" pitchFamily="49" charset="-128"/>
              </a:rPr>
              <a:t>&lt;/p&gt;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&lt;/div&gt;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&lt;p&gt;</a:t>
            </a:r>
            <a:r>
              <a:rPr lang="en" altLang="ja-JP" dirty="0">
                <a:solidFill>
                  <a:srgbClr val="000000"/>
                </a:solidFill>
                <a:latin typeface="Ricty Diminished" panose="020B0509020203020207" pitchFamily="49" charset="-128"/>
                <a:ea typeface="Ricty Diminished" panose="020B0509020203020207" pitchFamily="49" charset="-128"/>
              </a:rPr>
              <a:t>Hello</a:t>
            </a:r>
            <a:r>
              <a:rPr lang="en" altLang="ja-JP" dirty="0">
                <a:solidFill>
                  <a:srgbClr val="800000"/>
                </a:solidFill>
                <a:latin typeface="Ricty Diminished" panose="020B0509020203020207" pitchFamily="49" charset="-128"/>
                <a:ea typeface="Ricty Diminished" panose="020B0509020203020207" pitchFamily="49" charset="-128"/>
              </a:rPr>
              <a:t>&lt;/p&gt;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&lt;/div&gt;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&lt;div</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FF0000"/>
                </a:solidFill>
                <a:latin typeface="Ricty Diminished" panose="020B0509020203020207" pitchFamily="49" charset="-128"/>
                <a:ea typeface="Ricty Diminished" panose="020B0509020203020207" pitchFamily="49" charset="-128"/>
              </a:rPr>
              <a:t>id</a:t>
            </a:r>
            <a:r>
              <a:rPr lang="en" altLang="ja-JP" dirty="0">
                <a:solidFill>
                  <a:srgbClr val="000000"/>
                </a:solidFill>
                <a:latin typeface="Ricty Diminished" panose="020B0509020203020207" pitchFamily="49" charset="-128"/>
                <a:ea typeface="Ricty Diminished" panose="020B0509020203020207" pitchFamily="49" charset="-128"/>
              </a:rPr>
              <a:t>=</a:t>
            </a:r>
            <a:r>
              <a:rPr lang="en" altLang="ja-JP" dirty="0">
                <a:solidFill>
                  <a:srgbClr val="0000FF"/>
                </a:solidFill>
                <a:latin typeface="Ricty Diminished" panose="020B0509020203020207" pitchFamily="49" charset="-128"/>
                <a:ea typeface="Ricty Diminished" panose="020B0509020203020207" pitchFamily="49" charset="-128"/>
              </a:rPr>
              <a:t>"sub"</a:t>
            </a:r>
            <a:r>
              <a:rPr lang="en" altLang="ja-JP" dirty="0">
                <a:solidFill>
                  <a:srgbClr val="800000"/>
                </a:solidFill>
                <a:latin typeface="Ricty Diminished" panose="020B0509020203020207" pitchFamily="49" charset="-128"/>
                <a:ea typeface="Ricty Diminished" panose="020B0509020203020207" pitchFamily="49" charset="-128"/>
              </a:rPr>
              <a:t>&gt;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ja-JP" altLang="en-US">
                <a:solidFill>
                  <a:srgbClr val="800000"/>
                </a:solidFill>
                <a:latin typeface="Ricty Diminished" panose="020B0509020203020207" pitchFamily="49" charset="-128"/>
                <a:ea typeface="Ricty Diminished" panose="020B0509020203020207" pitchFamily="49" charset="-128"/>
              </a:rPr>
              <a:t>　　</a:t>
            </a:r>
            <a:r>
              <a:rPr lang="en" altLang="ja-JP" dirty="0">
                <a:solidFill>
                  <a:srgbClr val="800000"/>
                </a:solidFill>
                <a:latin typeface="Ricty Diminished" panose="020B0509020203020207" pitchFamily="49" charset="-128"/>
                <a:ea typeface="Ricty Diminished" panose="020B0509020203020207" pitchFamily="49" charset="-128"/>
              </a:rPr>
              <a:t>&lt;p&gt;</a:t>
            </a:r>
            <a:r>
              <a:rPr lang="en" altLang="ja-JP" dirty="0">
                <a:solidFill>
                  <a:srgbClr val="000000"/>
                </a:solidFill>
                <a:latin typeface="Ricty Diminished" panose="020B0509020203020207" pitchFamily="49" charset="-128"/>
                <a:ea typeface="Ricty Diminished" panose="020B0509020203020207" pitchFamily="49" charset="-128"/>
              </a:rPr>
              <a:t>Hello</a:t>
            </a:r>
            <a:r>
              <a:rPr lang="en" altLang="ja-JP" dirty="0">
                <a:solidFill>
                  <a:srgbClr val="800000"/>
                </a:solidFill>
                <a:latin typeface="Ricty Diminished" panose="020B0509020203020207" pitchFamily="49" charset="-128"/>
                <a:ea typeface="Ricty Diminished" panose="020B0509020203020207" pitchFamily="49" charset="-128"/>
              </a:rPr>
              <a:t>&lt;/p&gt;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&lt;/div&gt;</a:t>
            </a:r>
            <a:endParaRPr lang="en" altLang="ja-JP" dirty="0">
              <a:solidFill>
                <a:srgbClr val="000000"/>
              </a:solidFill>
              <a:latin typeface="Ricty Diminished" panose="020B0509020203020207" pitchFamily="49" charset="-128"/>
              <a:ea typeface="Ricty Diminished" panose="020B0509020203020207" pitchFamily="49" charset="-128"/>
            </a:endParaRPr>
          </a:p>
        </p:txBody>
      </p:sp>
      <p:sp>
        <p:nvSpPr>
          <p:cNvPr id="5" name="テキスト ボックス 4">
            <a:extLst>
              <a:ext uri="{FF2B5EF4-FFF2-40B4-BE49-F238E27FC236}">
                <a16:creationId xmlns:a16="http://schemas.microsoft.com/office/drawing/2014/main" id="{A77C8CD3-3D2F-7140-99AA-6BDF73278F73}"/>
              </a:ext>
            </a:extLst>
          </p:cNvPr>
          <p:cNvSpPr txBox="1"/>
          <p:nvPr/>
        </p:nvSpPr>
        <p:spPr>
          <a:xfrm>
            <a:off x="1710365" y="2439009"/>
            <a:ext cx="736099" cy="369332"/>
          </a:xfrm>
          <a:prstGeom prst="rect">
            <a:avLst/>
          </a:prstGeom>
          <a:noFill/>
        </p:spPr>
        <p:txBody>
          <a:bodyPr wrap="none" rtlCol="0">
            <a:spAutoFit/>
          </a:bodyPr>
          <a:lstStyle/>
          <a:p>
            <a:r>
              <a:rPr kumimoji="1" lang="en-US" altLang="ja-JP" dirty="0"/>
              <a:t>HTML</a:t>
            </a:r>
            <a:endParaRPr kumimoji="1" lang="ja-JP" altLang="en-US"/>
          </a:p>
        </p:txBody>
      </p:sp>
      <p:grpSp>
        <p:nvGrpSpPr>
          <p:cNvPr id="14" name="グループ化 13">
            <a:extLst>
              <a:ext uri="{FF2B5EF4-FFF2-40B4-BE49-F238E27FC236}">
                <a16:creationId xmlns:a16="http://schemas.microsoft.com/office/drawing/2014/main" id="{DCE94470-C1A7-3F4C-B28A-779E41ACAD3D}"/>
              </a:ext>
            </a:extLst>
          </p:cNvPr>
          <p:cNvGrpSpPr/>
          <p:nvPr/>
        </p:nvGrpSpPr>
        <p:grpSpPr>
          <a:xfrm>
            <a:off x="7248293" y="2230244"/>
            <a:ext cx="3639016" cy="4082212"/>
            <a:chOff x="6694451" y="2230244"/>
            <a:chExt cx="4192858" cy="4082212"/>
          </a:xfrm>
        </p:grpSpPr>
        <p:sp>
          <p:nvSpPr>
            <p:cNvPr id="7" name="角丸四角形 6">
              <a:extLst>
                <a:ext uri="{FF2B5EF4-FFF2-40B4-BE49-F238E27FC236}">
                  <a16:creationId xmlns:a16="http://schemas.microsoft.com/office/drawing/2014/main" id="{510736E5-952E-B749-BED1-0E7884C59D71}"/>
                </a:ext>
              </a:extLst>
            </p:cNvPr>
            <p:cNvSpPr/>
            <p:nvPr/>
          </p:nvSpPr>
          <p:spPr>
            <a:xfrm>
              <a:off x="6694451" y="2230244"/>
              <a:ext cx="4192858" cy="2587083"/>
            </a:xfrm>
            <a:prstGeom prst="roundRect">
              <a:avLst>
                <a:gd name="adj" fmla="val 4401"/>
              </a:avLst>
            </a:prstGeom>
          </p:spPr>
          <p:style>
            <a:lnRef idx="2">
              <a:schemeClr val="accent4"/>
            </a:lnRef>
            <a:fillRef idx="1">
              <a:schemeClr val="lt1"/>
            </a:fillRef>
            <a:effectRef idx="0">
              <a:schemeClr val="accent4"/>
            </a:effectRef>
            <a:fontRef idx="minor">
              <a:schemeClr val="dk1"/>
            </a:fontRef>
          </p:style>
          <p:txBody>
            <a:bodyPr rtlCol="0" anchor="t"/>
            <a:lstStyle/>
            <a:p>
              <a:r>
                <a:rPr kumimoji="1" lang="en-US" altLang="ja-JP" dirty="0">
                  <a:latin typeface="Ricty Diminished" panose="020B0509020203020207" pitchFamily="49" charset="-128"/>
                  <a:ea typeface="Ricty Diminished" panose="020B0509020203020207" pitchFamily="49" charset="-128"/>
                </a:rPr>
                <a:t>div id=“main”</a:t>
              </a:r>
              <a:endParaRPr kumimoji="1" lang="ja-JP" altLang="en-US">
                <a:latin typeface="Ricty Diminished" panose="020B0509020203020207" pitchFamily="49" charset="-128"/>
                <a:ea typeface="Ricty Diminished" panose="020B0509020203020207" pitchFamily="49" charset="-128"/>
              </a:endParaRPr>
            </a:p>
          </p:txBody>
        </p:sp>
        <p:sp>
          <p:nvSpPr>
            <p:cNvPr id="8" name="角丸四角形 7">
              <a:extLst>
                <a:ext uri="{FF2B5EF4-FFF2-40B4-BE49-F238E27FC236}">
                  <a16:creationId xmlns:a16="http://schemas.microsoft.com/office/drawing/2014/main" id="{B7437635-FE5D-2044-A141-8569CB11EF51}"/>
                </a:ext>
              </a:extLst>
            </p:cNvPr>
            <p:cNvSpPr/>
            <p:nvPr/>
          </p:nvSpPr>
          <p:spPr>
            <a:xfrm>
              <a:off x="6694451" y="5028869"/>
              <a:ext cx="4192858" cy="1283587"/>
            </a:xfrm>
            <a:prstGeom prst="roundRect">
              <a:avLst>
                <a:gd name="adj" fmla="val 7418"/>
              </a:avLst>
            </a:prstGeom>
          </p:spPr>
          <p:style>
            <a:lnRef idx="2">
              <a:schemeClr val="accent4"/>
            </a:lnRef>
            <a:fillRef idx="1">
              <a:schemeClr val="lt1"/>
            </a:fillRef>
            <a:effectRef idx="0">
              <a:schemeClr val="accent4"/>
            </a:effectRef>
            <a:fontRef idx="minor">
              <a:schemeClr val="dk1"/>
            </a:fontRef>
          </p:style>
          <p:txBody>
            <a:bodyPr rtlCol="0" anchor="t"/>
            <a:lstStyle/>
            <a:p>
              <a:r>
                <a:rPr kumimoji="1" lang="en-US" altLang="ja-JP" dirty="0">
                  <a:latin typeface="Ricty Diminished" panose="020B0509020203020207" pitchFamily="49" charset="-128"/>
                  <a:ea typeface="Ricty Diminished" panose="020B0509020203020207" pitchFamily="49" charset="-128"/>
                </a:rPr>
                <a:t>div id=“sub”</a:t>
              </a:r>
              <a:endParaRPr kumimoji="1" lang="ja-JP" altLang="en-US">
                <a:latin typeface="Ricty Diminished" panose="020B0509020203020207" pitchFamily="49" charset="-128"/>
                <a:ea typeface="Ricty Diminished" panose="020B0509020203020207" pitchFamily="49" charset="-128"/>
              </a:endParaRPr>
            </a:p>
          </p:txBody>
        </p:sp>
        <p:sp>
          <p:nvSpPr>
            <p:cNvPr id="9" name="角丸四角形 8">
              <a:extLst>
                <a:ext uri="{FF2B5EF4-FFF2-40B4-BE49-F238E27FC236}">
                  <a16:creationId xmlns:a16="http://schemas.microsoft.com/office/drawing/2014/main" id="{DCA7E362-4E9F-E249-B7EA-BFA91D480258}"/>
                </a:ext>
              </a:extLst>
            </p:cNvPr>
            <p:cNvSpPr/>
            <p:nvPr/>
          </p:nvSpPr>
          <p:spPr>
            <a:xfrm>
              <a:off x="7437865" y="5653464"/>
              <a:ext cx="2706027" cy="306812"/>
            </a:xfrm>
            <a:prstGeom prst="roundRect">
              <a:avLst>
                <a:gd name="adj" fmla="val 741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latin typeface="Ricty Diminished" panose="020B0509020203020207" pitchFamily="49" charset="-128"/>
                  <a:ea typeface="Ricty Diminished" panose="020B0509020203020207" pitchFamily="49" charset="-128"/>
                </a:rPr>
                <a:t>Hello</a:t>
              </a:r>
              <a:endParaRPr kumimoji="1" lang="ja-JP" altLang="en-US">
                <a:latin typeface="Ricty Diminished" panose="020B0509020203020207" pitchFamily="49" charset="-128"/>
                <a:ea typeface="Ricty Diminished" panose="020B0509020203020207" pitchFamily="49" charset="-128"/>
              </a:endParaRPr>
            </a:p>
          </p:txBody>
        </p:sp>
        <p:sp>
          <p:nvSpPr>
            <p:cNvPr id="10" name="角丸四角形 9">
              <a:extLst>
                <a:ext uri="{FF2B5EF4-FFF2-40B4-BE49-F238E27FC236}">
                  <a16:creationId xmlns:a16="http://schemas.microsoft.com/office/drawing/2014/main" id="{AB8C24C2-A215-844F-AC4A-A277ED34BA7F}"/>
                </a:ext>
              </a:extLst>
            </p:cNvPr>
            <p:cNvSpPr/>
            <p:nvPr/>
          </p:nvSpPr>
          <p:spPr>
            <a:xfrm>
              <a:off x="7437864" y="3131480"/>
              <a:ext cx="2706027" cy="1082624"/>
            </a:xfrm>
            <a:prstGeom prst="roundRect">
              <a:avLst>
                <a:gd name="adj" fmla="val 2268"/>
              </a:avLst>
            </a:prstGeom>
          </p:spPr>
          <p:style>
            <a:lnRef idx="2">
              <a:schemeClr val="accent4"/>
            </a:lnRef>
            <a:fillRef idx="1">
              <a:schemeClr val="lt1"/>
            </a:fillRef>
            <a:effectRef idx="0">
              <a:schemeClr val="accent4"/>
            </a:effectRef>
            <a:fontRef idx="minor">
              <a:schemeClr val="dk1"/>
            </a:fontRef>
          </p:style>
          <p:txBody>
            <a:bodyPr rtlCol="0" anchor="t"/>
            <a:lstStyle/>
            <a:p>
              <a:r>
                <a:rPr kumimoji="1" lang="en-US" altLang="ja-JP" dirty="0">
                  <a:latin typeface="Ricty Diminished" panose="020B0509020203020207" pitchFamily="49" charset="-128"/>
                  <a:ea typeface="Ricty Diminished" panose="020B0509020203020207" pitchFamily="49" charset="-128"/>
                </a:rPr>
                <a:t>div class=“item”</a:t>
              </a:r>
              <a:endParaRPr kumimoji="1" lang="ja-JP" altLang="en-US">
                <a:latin typeface="Ricty Diminished" panose="020B0509020203020207" pitchFamily="49" charset="-128"/>
                <a:ea typeface="Ricty Diminished" panose="020B0509020203020207" pitchFamily="49" charset="-128"/>
              </a:endParaRPr>
            </a:p>
          </p:txBody>
        </p:sp>
        <p:sp>
          <p:nvSpPr>
            <p:cNvPr id="11" name="角丸四角形 10">
              <a:extLst>
                <a:ext uri="{FF2B5EF4-FFF2-40B4-BE49-F238E27FC236}">
                  <a16:creationId xmlns:a16="http://schemas.microsoft.com/office/drawing/2014/main" id="{D9472007-D505-E045-AD67-9F27C801454A}"/>
                </a:ext>
              </a:extLst>
            </p:cNvPr>
            <p:cNvSpPr/>
            <p:nvPr/>
          </p:nvSpPr>
          <p:spPr>
            <a:xfrm>
              <a:off x="7437864" y="4332222"/>
              <a:ext cx="2706027" cy="306812"/>
            </a:xfrm>
            <a:prstGeom prst="roundRect">
              <a:avLst>
                <a:gd name="adj" fmla="val 741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latin typeface="Ricty Diminished" panose="020B0509020203020207" pitchFamily="49" charset="-128"/>
                  <a:ea typeface="Ricty Diminished" panose="020B0509020203020207" pitchFamily="49" charset="-128"/>
                </a:rPr>
                <a:t>Hello</a:t>
              </a:r>
              <a:endParaRPr kumimoji="1" lang="ja-JP" altLang="en-US">
                <a:latin typeface="Ricty Diminished" panose="020B0509020203020207" pitchFamily="49" charset="-128"/>
                <a:ea typeface="Ricty Diminished" panose="020B0509020203020207" pitchFamily="49" charset="-128"/>
              </a:endParaRPr>
            </a:p>
          </p:txBody>
        </p:sp>
        <p:sp>
          <p:nvSpPr>
            <p:cNvPr id="12" name="角丸四角形 11">
              <a:extLst>
                <a:ext uri="{FF2B5EF4-FFF2-40B4-BE49-F238E27FC236}">
                  <a16:creationId xmlns:a16="http://schemas.microsoft.com/office/drawing/2014/main" id="{5173BB65-3A19-D84B-ADB8-C47F6DB97E04}"/>
                </a:ext>
              </a:extLst>
            </p:cNvPr>
            <p:cNvSpPr/>
            <p:nvPr/>
          </p:nvSpPr>
          <p:spPr>
            <a:xfrm>
              <a:off x="7437863" y="2731780"/>
              <a:ext cx="2706027" cy="306812"/>
            </a:xfrm>
            <a:prstGeom prst="roundRect">
              <a:avLst>
                <a:gd name="adj" fmla="val 741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latin typeface="Ricty Diminished" panose="020B0509020203020207" pitchFamily="49" charset="-128"/>
                  <a:ea typeface="Ricty Diminished" panose="020B0509020203020207" pitchFamily="49" charset="-128"/>
                </a:rPr>
                <a:t>Hello</a:t>
              </a:r>
              <a:endParaRPr kumimoji="1" lang="ja-JP" altLang="en-US">
                <a:latin typeface="Ricty Diminished" panose="020B0509020203020207" pitchFamily="49" charset="-128"/>
                <a:ea typeface="Ricty Diminished" panose="020B0509020203020207" pitchFamily="49" charset="-128"/>
              </a:endParaRPr>
            </a:p>
          </p:txBody>
        </p:sp>
        <p:sp>
          <p:nvSpPr>
            <p:cNvPr id="13" name="角丸四角形 12">
              <a:extLst>
                <a:ext uri="{FF2B5EF4-FFF2-40B4-BE49-F238E27FC236}">
                  <a16:creationId xmlns:a16="http://schemas.microsoft.com/office/drawing/2014/main" id="{01FB4010-F1CD-1740-A21F-CCF421549F40}"/>
                </a:ext>
              </a:extLst>
            </p:cNvPr>
            <p:cNvSpPr/>
            <p:nvPr/>
          </p:nvSpPr>
          <p:spPr>
            <a:xfrm>
              <a:off x="7735541" y="3633016"/>
              <a:ext cx="2110670" cy="306812"/>
            </a:xfrm>
            <a:prstGeom prst="roundRect">
              <a:avLst>
                <a:gd name="adj" fmla="val 741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latin typeface="Ricty Diminished" panose="020B0509020203020207" pitchFamily="49" charset="-128"/>
                  <a:ea typeface="Ricty Diminished" panose="020B0509020203020207" pitchFamily="49" charset="-128"/>
                </a:rPr>
                <a:t>Hello</a:t>
              </a:r>
              <a:endParaRPr kumimoji="1" lang="ja-JP" altLang="en-US">
                <a:latin typeface="Ricty Diminished" panose="020B0509020203020207" pitchFamily="49" charset="-128"/>
                <a:ea typeface="Ricty Diminished" panose="020B0509020203020207" pitchFamily="49" charset="-128"/>
              </a:endParaRPr>
            </a:p>
          </p:txBody>
        </p:sp>
      </p:grpSp>
    </p:spTree>
    <p:extLst>
      <p:ext uri="{BB962C8B-B14F-4D97-AF65-F5344CB8AC3E}">
        <p14:creationId xmlns:p14="http://schemas.microsoft.com/office/powerpoint/2010/main" val="469247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BFB9F8-799B-AB47-970E-F66F7367C74C}"/>
              </a:ext>
            </a:extLst>
          </p:cNvPr>
          <p:cNvSpPr>
            <a:spLocks noGrp="1"/>
          </p:cNvSpPr>
          <p:nvPr>
            <p:ph type="title"/>
          </p:nvPr>
        </p:nvSpPr>
        <p:spPr>
          <a:xfrm>
            <a:off x="838200" y="365125"/>
            <a:ext cx="10515600" cy="917137"/>
          </a:xfrm>
        </p:spPr>
        <p:txBody>
          <a:bodyPr/>
          <a:lstStyle/>
          <a:p>
            <a:r>
              <a:rPr lang="ja-JP" altLang="en-US"/>
              <a:t>子孫セレクタ</a:t>
            </a:r>
          </a:p>
        </p:txBody>
      </p:sp>
      <p:sp>
        <p:nvSpPr>
          <p:cNvPr id="18" name="コンテンツ プレースホルダー 17">
            <a:extLst>
              <a:ext uri="{FF2B5EF4-FFF2-40B4-BE49-F238E27FC236}">
                <a16:creationId xmlns:a16="http://schemas.microsoft.com/office/drawing/2014/main" id="{1C47397F-B665-7A4C-B9EE-CDB9DB3C11B0}"/>
              </a:ext>
            </a:extLst>
          </p:cNvPr>
          <p:cNvSpPr>
            <a:spLocks noGrp="1"/>
          </p:cNvSpPr>
          <p:nvPr>
            <p:ph idx="1"/>
          </p:nvPr>
        </p:nvSpPr>
        <p:spPr/>
        <p:txBody>
          <a:bodyPr/>
          <a:lstStyle/>
          <a:p>
            <a:endParaRPr lang="ja-JP" altLang="en-US"/>
          </a:p>
        </p:txBody>
      </p:sp>
      <p:grpSp>
        <p:nvGrpSpPr>
          <p:cNvPr id="4" name="グループ化 3">
            <a:extLst>
              <a:ext uri="{FF2B5EF4-FFF2-40B4-BE49-F238E27FC236}">
                <a16:creationId xmlns:a16="http://schemas.microsoft.com/office/drawing/2014/main" id="{06FB9489-ACE4-6B4D-8FCE-1E8AA0A086E9}"/>
              </a:ext>
            </a:extLst>
          </p:cNvPr>
          <p:cNvGrpSpPr/>
          <p:nvPr/>
        </p:nvGrpSpPr>
        <p:grpSpPr>
          <a:xfrm>
            <a:off x="831221" y="3072586"/>
            <a:ext cx="2417379" cy="1292662"/>
            <a:chOff x="1576551" y="3509013"/>
            <a:chExt cx="2417379" cy="1292662"/>
          </a:xfrm>
        </p:grpSpPr>
        <p:sp>
          <p:nvSpPr>
            <p:cNvPr id="5" name="正方形/長方形 4">
              <a:extLst>
                <a:ext uri="{FF2B5EF4-FFF2-40B4-BE49-F238E27FC236}">
                  <a16:creationId xmlns:a16="http://schemas.microsoft.com/office/drawing/2014/main" id="{76BAE326-8855-3E46-85CB-4EC7B708766E}"/>
                </a:ext>
              </a:extLst>
            </p:cNvPr>
            <p:cNvSpPr/>
            <p:nvPr/>
          </p:nvSpPr>
          <p:spPr>
            <a:xfrm>
              <a:off x="1576551" y="3878345"/>
              <a:ext cx="2417379" cy="923330"/>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#main</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800000"/>
                  </a:solidFill>
                  <a:latin typeface="Ricty Diminished" panose="020B0509020203020207" pitchFamily="49" charset="-128"/>
                  <a:ea typeface="Ricty Diminished" panose="020B0509020203020207" pitchFamily="49" charset="-128"/>
                </a:rPr>
                <a:t>p</a:t>
              </a:r>
              <a:r>
                <a:rPr lang="en" altLang="ja-JP" dirty="0">
                  <a:solidFill>
                    <a:srgbClr val="000000"/>
                  </a:solidFill>
                  <a:latin typeface="Ricty Diminished" panose="020B0509020203020207" pitchFamily="49" charset="-128"/>
                  <a:ea typeface="Ricty Diminished" panose="020B0509020203020207" pitchFamily="49" charset="-128"/>
                </a:rPr>
                <a:t> {</a:t>
              </a:r>
            </a:p>
            <a:p>
              <a:r>
                <a:rPr lang="en" altLang="ja-JP" dirty="0">
                  <a:solidFill>
                    <a:srgbClr val="FF0000"/>
                  </a:solidFill>
                  <a:latin typeface="Ricty Diminished" panose="020B0509020203020207" pitchFamily="49" charset="-128"/>
                  <a:ea typeface="Ricty Diminished" panose="020B0509020203020207" pitchFamily="49" charset="-128"/>
                </a:rPr>
                <a:t>    color</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0451A5"/>
                  </a:solidFill>
                  <a:latin typeface="Ricty Diminished" panose="020B0509020203020207" pitchFamily="49" charset="-128"/>
                  <a:ea typeface="Ricty Diminished" panose="020B0509020203020207" pitchFamily="49" charset="-128"/>
                </a:rPr>
                <a:t>red</a:t>
              </a:r>
              <a:r>
                <a:rPr lang="en" altLang="ja-JP" dirty="0">
                  <a:solidFill>
                    <a:srgbClr val="000000"/>
                  </a:solidFill>
                  <a:latin typeface="Ricty Diminished" panose="020B0509020203020207" pitchFamily="49" charset="-128"/>
                  <a:ea typeface="Ricty Diminished" panose="020B0509020203020207" pitchFamily="49" charset="-128"/>
                </a:rPr>
                <a:t>;</a:t>
              </a:r>
            </a:p>
            <a:p>
              <a:r>
                <a:rPr lang="en" altLang="ja-JP" dirty="0">
                  <a:solidFill>
                    <a:srgbClr val="000000"/>
                  </a:solidFill>
                  <a:latin typeface="Ricty Diminished" panose="020B0509020203020207" pitchFamily="49" charset="-128"/>
                  <a:ea typeface="Ricty Diminished" panose="020B0509020203020207" pitchFamily="49" charset="-128"/>
                </a:rPr>
                <a:t>}</a:t>
              </a:r>
            </a:p>
          </p:txBody>
        </p:sp>
        <p:sp>
          <p:nvSpPr>
            <p:cNvPr id="6" name="テキスト ボックス 5">
              <a:extLst>
                <a:ext uri="{FF2B5EF4-FFF2-40B4-BE49-F238E27FC236}">
                  <a16:creationId xmlns:a16="http://schemas.microsoft.com/office/drawing/2014/main" id="{00C18D58-DC35-1248-965C-CD2A27DD6269}"/>
                </a:ext>
              </a:extLst>
            </p:cNvPr>
            <p:cNvSpPr txBox="1"/>
            <p:nvPr/>
          </p:nvSpPr>
          <p:spPr>
            <a:xfrm>
              <a:off x="1576551" y="3509013"/>
              <a:ext cx="537327" cy="369332"/>
            </a:xfrm>
            <a:prstGeom prst="rect">
              <a:avLst/>
            </a:prstGeom>
            <a:noFill/>
          </p:spPr>
          <p:txBody>
            <a:bodyPr wrap="none" rtlCol="0">
              <a:spAutoFit/>
            </a:bodyPr>
            <a:lstStyle/>
            <a:p>
              <a:r>
                <a:rPr kumimoji="1" lang="en-US" altLang="ja-JP" dirty="0"/>
                <a:t>CCS</a:t>
              </a:r>
              <a:endParaRPr kumimoji="1" lang="ja-JP" altLang="en-US"/>
            </a:p>
          </p:txBody>
        </p:sp>
      </p:grpSp>
      <p:sp>
        <p:nvSpPr>
          <p:cNvPr id="7" name="正方形/長方形 6">
            <a:extLst>
              <a:ext uri="{FF2B5EF4-FFF2-40B4-BE49-F238E27FC236}">
                <a16:creationId xmlns:a16="http://schemas.microsoft.com/office/drawing/2014/main" id="{2BE3DA13-2A9F-2849-B54B-D3A3A4E84B02}"/>
              </a:ext>
            </a:extLst>
          </p:cNvPr>
          <p:cNvSpPr/>
          <p:nvPr/>
        </p:nvSpPr>
        <p:spPr>
          <a:xfrm>
            <a:off x="3299998" y="2333536"/>
            <a:ext cx="3017751" cy="2862322"/>
          </a:xfrm>
          <a:prstGeom prst="rect">
            <a:avLst/>
          </a:prstGeom>
          <a:solidFill>
            <a:schemeClr val="accent2">
              <a:lumMod val="20000"/>
              <a:lumOff val="80000"/>
            </a:schemeClr>
          </a:solidFill>
        </p:spPr>
        <p:txBody>
          <a:bodyPr wrap="square">
            <a:spAutoFit/>
          </a:bodyPr>
          <a:lstStyle/>
          <a:p>
            <a:r>
              <a:rPr lang="en" altLang="ja-JP" dirty="0">
                <a:solidFill>
                  <a:srgbClr val="800000"/>
                </a:solidFill>
                <a:latin typeface="Ricty Diminished" panose="020B0509020203020207" pitchFamily="49" charset="-128"/>
                <a:ea typeface="Ricty Diminished" panose="020B0509020203020207" pitchFamily="49" charset="-128"/>
              </a:rPr>
              <a:t>&lt;div</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FF0000"/>
                </a:solidFill>
                <a:latin typeface="Ricty Diminished" panose="020B0509020203020207" pitchFamily="49" charset="-128"/>
                <a:ea typeface="Ricty Diminished" panose="020B0509020203020207" pitchFamily="49" charset="-128"/>
              </a:rPr>
              <a:t>id</a:t>
            </a:r>
            <a:r>
              <a:rPr lang="en" altLang="ja-JP" dirty="0">
                <a:solidFill>
                  <a:srgbClr val="000000"/>
                </a:solidFill>
                <a:latin typeface="Ricty Diminished" panose="020B0509020203020207" pitchFamily="49" charset="-128"/>
                <a:ea typeface="Ricty Diminished" panose="020B0509020203020207" pitchFamily="49" charset="-128"/>
              </a:rPr>
              <a:t>=</a:t>
            </a:r>
            <a:r>
              <a:rPr lang="en" altLang="ja-JP" dirty="0">
                <a:solidFill>
                  <a:srgbClr val="0000FF"/>
                </a:solidFill>
                <a:latin typeface="Ricty Diminished" panose="020B0509020203020207" pitchFamily="49" charset="-128"/>
                <a:ea typeface="Ricty Diminished" panose="020B0509020203020207" pitchFamily="49" charset="-128"/>
              </a:rPr>
              <a:t>"main"</a:t>
            </a:r>
            <a:r>
              <a:rPr lang="en" altLang="ja-JP" dirty="0">
                <a:solidFill>
                  <a:srgbClr val="800000"/>
                </a:solidFill>
                <a:latin typeface="Ricty Diminished" panose="020B0509020203020207" pitchFamily="49" charset="-128"/>
                <a:ea typeface="Ricty Diminished" panose="020B0509020203020207" pitchFamily="49" charset="-128"/>
              </a:rPr>
              <a:t>&gt;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&lt;p&gt;</a:t>
            </a:r>
            <a:r>
              <a:rPr lang="en" altLang="ja-JP" dirty="0">
                <a:solidFill>
                  <a:srgbClr val="000000"/>
                </a:solidFill>
                <a:latin typeface="Ricty Diminished" panose="020B0509020203020207" pitchFamily="49" charset="-128"/>
                <a:ea typeface="Ricty Diminished" panose="020B0509020203020207" pitchFamily="49" charset="-128"/>
              </a:rPr>
              <a:t>Hello</a:t>
            </a:r>
            <a:r>
              <a:rPr lang="en" altLang="ja-JP" dirty="0">
                <a:solidFill>
                  <a:srgbClr val="800000"/>
                </a:solidFill>
                <a:latin typeface="Ricty Diminished" panose="020B0509020203020207" pitchFamily="49" charset="-128"/>
                <a:ea typeface="Ricty Diminished" panose="020B0509020203020207" pitchFamily="49" charset="-128"/>
              </a:rPr>
              <a:t>&lt;/p&gt;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&lt;div</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FF0000"/>
                </a:solidFill>
                <a:latin typeface="Ricty Diminished" panose="020B0509020203020207" pitchFamily="49" charset="-128"/>
                <a:ea typeface="Ricty Diminished" panose="020B0509020203020207" pitchFamily="49" charset="-128"/>
              </a:rPr>
              <a:t>class</a:t>
            </a:r>
            <a:r>
              <a:rPr lang="en" altLang="ja-JP" dirty="0">
                <a:solidFill>
                  <a:srgbClr val="000000"/>
                </a:solidFill>
                <a:latin typeface="Ricty Diminished" panose="020B0509020203020207" pitchFamily="49" charset="-128"/>
                <a:ea typeface="Ricty Diminished" panose="020B0509020203020207" pitchFamily="49" charset="-128"/>
              </a:rPr>
              <a:t>=</a:t>
            </a:r>
            <a:r>
              <a:rPr lang="en" altLang="ja-JP" dirty="0">
                <a:solidFill>
                  <a:srgbClr val="0000FF"/>
                </a:solidFill>
                <a:latin typeface="Ricty Diminished" panose="020B0509020203020207" pitchFamily="49" charset="-128"/>
                <a:ea typeface="Ricty Diminished" panose="020B0509020203020207" pitchFamily="49" charset="-128"/>
              </a:rPr>
              <a:t>"item"</a:t>
            </a:r>
            <a:r>
              <a:rPr lang="en" altLang="ja-JP" dirty="0">
                <a:solidFill>
                  <a:srgbClr val="800000"/>
                </a:solidFill>
                <a:latin typeface="Ricty Diminished" panose="020B0509020203020207" pitchFamily="49" charset="-128"/>
                <a:ea typeface="Ricty Diminished" panose="020B0509020203020207" pitchFamily="49" charset="-128"/>
              </a:rPr>
              <a:t>&gt;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&lt;p&gt;</a:t>
            </a:r>
            <a:r>
              <a:rPr lang="en" altLang="ja-JP" dirty="0">
                <a:solidFill>
                  <a:srgbClr val="000000"/>
                </a:solidFill>
                <a:latin typeface="Ricty Diminished" panose="020B0509020203020207" pitchFamily="49" charset="-128"/>
                <a:ea typeface="Ricty Diminished" panose="020B0509020203020207" pitchFamily="49" charset="-128"/>
              </a:rPr>
              <a:t>Hello</a:t>
            </a:r>
            <a:r>
              <a:rPr lang="en" altLang="ja-JP" dirty="0">
                <a:solidFill>
                  <a:srgbClr val="800000"/>
                </a:solidFill>
                <a:latin typeface="Ricty Diminished" panose="020B0509020203020207" pitchFamily="49" charset="-128"/>
                <a:ea typeface="Ricty Diminished" panose="020B0509020203020207" pitchFamily="49" charset="-128"/>
              </a:rPr>
              <a:t>&lt;/p&gt;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&lt;/div&gt;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    &lt;p&gt;</a:t>
            </a:r>
            <a:r>
              <a:rPr lang="en" altLang="ja-JP" dirty="0">
                <a:solidFill>
                  <a:srgbClr val="000000"/>
                </a:solidFill>
                <a:latin typeface="Ricty Diminished" panose="020B0509020203020207" pitchFamily="49" charset="-128"/>
                <a:ea typeface="Ricty Diminished" panose="020B0509020203020207" pitchFamily="49" charset="-128"/>
              </a:rPr>
              <a:t>Hello</a:t>
            </a:r>
            <a:r>
              <a:rPr lang="en" altLang="ja-JP" dirty="0">
                <a:solidFill>
                  <a:srgbClr val="800000"/>
                </a:solidFill>
                <a:latin typeface="Ricty Diminished" panose="020B0509020203020207" pitchFamily="49" charset="-128"/>
                <a:ea typeface="Ricty Diminished" panose="020B0509020203020207" pitchFamily="49" charset="-128"/>
              </a:rPr>
              <a:t>&lt;/p&gt;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&lt;/div&gt;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&lt;div</a:t>
            </a:r>
            <a:r>
              <a:rPr lang="en" altLang="ja-JP" dirty="0">
                <a:solidFill>
                  <a:srgbClr val="000000"/>
                </a:solidFill>
                <a:latin typeface="Ricty Diminished" panose="020B0509020203020207" pitchFamily="49" charset="-128"/>
                <a:ea typeface="Ricty Diminished" panose="020B0509020203020207" pitchFamily="49" charset="-128"/>
              </a:rPr>
              <a:t> </a:t>
            </a:r>
            <a:r>
              <a:rPr lang="en" altLang="ja-JP" dirty="0">
                <a:solidFill>
                  <a:srgbClr val="FF0000"/>
                </a:solidFill>
                <a:latin typeface="Ricty Diminished" panose="020B0509020203020207" pitchFamily="49" charset="-128"/>
                <a:ea typeface="Ricty Diminished" panose="020B0509020203020207" pitchFamily="49" charset="-128"/>
              </a:rPr>
              <a:t>id</a:t>
            </a:r>
            <a:r>
              <a:rPr lang="en" altLang="ja-JP" dirty="0">
                <a:solidFill>
                  <a:srgbClr val="000000"/>
                </a:solidFill>
                <a:latin typeface="Ricty Diminished" panose="020B0509020203020207" pitchFamily="49" charset="-128"/>
                <a:ea typeface="Ricty Diminished" panose="020B0509020203020207" pitchFamily="49" charset="-128"/>
              </a:rPr>
              <a:t>=</a:t>
            </a:r>
            <a:r>
              <a:rPr lang="en" altLang="ja-JP" dirty="0">
                <a:solidFill>
                  <a:srgbClr val="0000FF"/>
                </a:solidFill>
                <a:latin typeface="Ricty Diminished" panose="020B0509020203020207" pitchFamily="49" charset="-128"/>
                <a:ea typeface="Ricty Diminished" panose="020B0509020203020207" pitchFamily="49" charset="-128"/>
              </a:rPr>
              <a:t>"sub"</a:t>
            </a:r>
            <a:r>
              <a:rPr lang="en" altLang="ja-JP" dirty="0">
                <a:solidFill>
                  <a:srgbClr val="800000"/>
                </a:solidFill>
                <a:latin typeface="Ricty Diminished" panose="020B0509020203020207" pitchFamily="49" charset="-128"/>
                <a:ea typeface="Ricty Diminished" panose="020B0509020203020207" pitchFamily="49" charset="-128"/>
              </a:rPr>
              <a:t>&gt;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ja-JP" altLang="en-US">
                <a:solidFill>
                  <a:srgbClr val="800000"/>
                </a:solidFill>
                <a:latin typeface="Ricty Diminished" panose="020B0509020203020207" pitchFamily="49" charset="-128"/>
                <a:ea typeface="Ricty Diminished" panose="020B0509020203020207" pitchFamily="49" charset="-128"/>
              </a:rPr>
              <a:t>　　</a:t>
            </a:r>
            <a:r>
              <a:rPr lang="en" altLang="ja-JP" dirty="0">
                <a:solidFill>
                  <a:srgbClr val="800000"/>
                </a:solidFill>
                <a:latin typeface="Ricty Diminished" panose="020B0509020203020207" pitchFamily="49" charset="-128"/>
                <a:ea typeface="Ricty Diminished" panose="020B0509020203020207" pitchFamily="49" charset="-128"/>
              </a:rPr>
              <a:t>&lt;p&gt;</a:t>
            </a:r>
            <a:r>
              <a:rPr lang="en" altLang="ja-JP" dirty="0">
                <a:solidFill>
                  <a:srgbClr val="000000"/>
                </a:solidFill>
                <a:latin typeface="Ricty Diminished" panose="020B0509020203020207" pitchFamily="49" charset="-128"/>
                <a:ea typeface="Ricty Diminished" panose="020B0509020203020207" pitchFamily="49" charset="-128"/>
              </a:rPr>
              <a:t>Hello</a:t>
            </a:r>
            <a:r>
              <a:rPr lang="en" altLang="ja-JP" dirty="0">
                <a:solidFill>
                  <a:srgbClr val="800000"/>
                </a:solidFill>
                <a:latin typeface="Ricty Diminished" panose="020B0509020203020207" pitchFamily="49" charset="-128"/>
                <a:ea typeface="Ricty Diminished" panose="020B0509020203020207" pitchFamily="49" charset="-128"/>
              </a:rPr>
              <a:t>&lt;/p&gt;</a:t>
            </a:r>
            <a:endParaRPr lang="en" altLang="ja-JP" dirty="0">
              <a:solidFill>
                <a:srgbClr val="000000"/>
              </a:solidFill>
              <a:latin typeface="Ricty Diminished" panose="020B0509020203020207" pitchFamily="49" charset="-128"/>
              <a:ea typeface="Ricty Diminished" panose="020B0509020203020207" pitchFamily="49" charset="-128"/>
            </a:endParaRPr>
          </a:p>
          <a:p>
            <a:r>
              <a:rPr lang="en" altLang="ja-JP" dirty="0">
                <a:solidFill>
                  <a:srgbClr val="800000"/>
                </a:solidFill>
                <a:latin typeface="Ricty Diminished" panose="020B0509020203020207" pitchFamily="49" charset="-128"/>
                <a:ea typeface="Ricty Diminished" panose="020B0509020203020207" pitchFamily="49" charset="-128"/>
              </a:rPr>
              <a:t>&lt;/div&gt;</a:t>
            </a:r>
            <a:endParaRPr lang="en" altLang="ja-JP" dirty="0">
              <a:solidFill>
                <a:srgbClr val="000000"/>
              </a:solidFill>
              <a:latin typeface="Ricty Diminished" panose="020B0509020203020207" pitchFamily="49" charset="-128"/>
              <a:ea typeface="Ricty Diminished" panose="020B0509020203020207" pitchFamily="49" charset="-128"/>
            </a:endParaRPr>
          </a:p>
        </p:txBody>
      </p:sp>
      <p:sp>
        <p:nvSpPr>
          <p:cNvPr id="8" name="テキスト ボックス 7">
            <a:extLst>
              <a:ext uri="{FF2B5EF4-FFF2-40B4-BE49-F238E27FC236}">
                <a16:creationId xmlns:a16="http://schemas.microsoft.com/office/drawing/2014/main" id="{4DA35C32-A941-7748-98B5-737A2FE80982}"/>
              </a:ext>
            </a:extLst>
          </p:cNvPr>
          <p:cNvSpPr txBox="1"/>
          <p:nvPr/>
        </p:nvSpPr>
        <p:spPr>
          <a:xfrm>
            <a:off x="3299997" y="1964204"/>
            <a:ext cx="736099" cy="369332"/>
          </a:xfrm>
          <a:prstGeom prst="rect">
            <a:avLst/>
          </a:prstGeom>
          <a:noFill/>
        </p:spPr>
        <p:txBody>
          <a:bodyPr wrap="none" rtlCol="0">
            <a:spAutoFit/>
          </a:bodyPr>
          <a:lstStyle/>
          <a:p>
            <a:r>
              <a:rPr kumimoji="1" lang="en-US" altLang="ja-JP" dirty="0"/>
              <a:t>HTML</a:t>
            </a:r>
            <a:endParaRPr kumimoji="1" lang="ja-JP" altLang="en-US"/>
          </a:p>
        </p:txBody>
      </p:sp>
      <p:grpSp>
        <p:nvGrpSpPr>
          <p:cNvPr id="9" name="グループ化 8">
            <a:extLst>
              <a:ext uri="{FF2B5EF4-FFF2-40B4-BE49-F238E27FC236}">
                <a16:creationId xmlns:a16="http://schemas.microsoft.com/office/drawing/2014/main" id="{3C67523D-E887-C64F-AE2E-F059E27EC145}"/>
              </a:ext>
            </a:extLst>
          </p:cNvPr>
          <p:cNvGrpSpPr/>
          <p:nvPr/>
        </p:nvGrpSpPr>
        <p:grpSpPr>
          <a:xfrm>
            <a:off x="7036103" y="1755440"/>
            <a:ext cx="3639016" cy="4082212"/>
            <a:chOff x="6694451" y="2230244"/>
            <a:chExt cx="4192858" cy="4082212"/>
          </a:xfrm>
        </p:grpSpPr>
        <p:sp>
          <p:nvSpPr>
            <p:cNvPr id="10" name="角丸四角形 9">
              <a:extLst>
                <a:ext uri="{FF2B5EF4-FFF2-40B4-BE49-F238E27FC236}">
                  <a16:creationId xmlns:a16="http://schemas.microsoft.com/office/drawing/2014/main" id="{47DBB550-A917-7A44-BE2A-69932E5141E6}"/>
                </a:ext>
              </a:extLst>
            </p:cNvPr>
            <p:cNvSpPr/>
            <p:nvPr/>
          </p:nvSpPr>
          <p:spPr>
            <a:xfrm>
              <a:off x="6694451" y="2230244"/>
              <a:ext cx="4192858" cy="2587083"/>
            </a:xfrm>
            <a:prstGeom prst="roundRect">
              <a:avLst>
                <a:gd name="adj" fmla="val 4401"/>
              </a:avLst>
            </a:prstGeom>
          </p:spPr>
          <p:style>
            <a:lnRef idx="2">
              <a:schemeClr val="accent4"/>
            </a:lnRef>
            <a:fillRef idx="1">
              <a:schemeClr val="lt1"/>
            </a:fillRef>
            <a:effectRef idx="0">
              <a:schemeClr val="accent4"/>
            </a:effectRef>
            <a:fontRef idx="minor">
              <a:schemeClr val="dk1"/>
            </a:fontRef>
          </p:style>
          <p:txBody>
            <a:bodyPr rtlCol="0" anchor="t"/>
            <a:lstStyle/>
            <a:p>
              <a:r>
                <a:rPr kumimoji="1" lang="en-US" altLang="ja-JP" dirty="0">
                  <a:latin typeface="Ricty Diminished" panose="020B0509020203020207" pitchFamily="49" charset="-128"/>
                  <a:ea typeface="Ricty Diminished" panose="020B0509020203020207" pitchFamily="49" charset="-128"/>
                </a:rPr>
                <a:t>div id=“main”</a:t>
              </a:r>
              <a:endParaRPr kumimoji="1" lang="ja-JP" altLang="en-US">
                <a:latin typeface="Ricty Diminished" panose="020B0509020203020207" pitchFamily="49" charset="-128"/>
                <a:ea typeface="Ricty Diminished" panose="020B0509020203020207" pitchFamily="49" charset="-128"/>
              </a:endParaRPr>
            </a:p>
          </p:txBody>
        </p:sp>
        <p:sp>
          <p:nvSpPr>
            <p:cNvPr id="11" name="角丸四角形 10">
              <a:extLst>
                <a:ext uri="{FF2B5EF4-FFF2-40B4-BE49-F238E27FC236}">
                  <a16:creationId xmlns:a16="http://schemas.microsoft.com/office/drawing/2014/main" id="{7E8E6193-3A1C-D345-9960-6512D15E1E7D}"/>
                </a:ext>
              </a:extLst>
            </p:cNvPr>
            <p:cNvSpPr/>
            <p:nvPr/>
          </p:nvSpPr>
          <p:spPr>
            <a:xfrm>
              <a:off x="6694451" y="5028869"/>
              <a:ext cx="4192858" cy="1283587"/>
            </a:xfrm>
            <a:prstGeom prst="roundRect">
              <a:avLst>
                <a:gd name="adj" fmla="val 7418"/>
              </a:avLst>
            </a:prstGeom>
          </p:spPr>
          <p:style>
            <a:lnRef idx="2">
              <a:schemeClr val="accent4"/>
            </a:lnRef>
            <a:fillRef idx="1">
              <a:schemeClr val="lt1"/>
            </a:fillRef>
            <a:effectRef idx="0">
              <a:schemeClr val="accent4"/>
            </a:effectRef>
            <a:fontRef idx="minor">
              <a:schemeClr val="dk1"/>
            </a:fontRef>
          </p:style>
          <p:txBody>
            <a:bodyPr rtlCol="0" anchor="t"/>
            <a:lstStyle/>
            <a:p>
              <a:r>
                <a:rPr kumimoji="1" lang="en-US" altLang="ja-JP" dirty="0">
                  <a:latin typeface="Ricty Diminished" panose="020B0509020203020207" pitchFamily="49" charset="-128"/>
                  <a:ea typeface="Ricty Diminished" panose="020B0509020203020207" pitchFamily="49" charset="-128"/>
                </a:rPr>
                <a:t>div id=“sub”</a:t>
              </a:r>
              <a:endParaRPr kumimoji="1" lang="ja-JP" altLang="en-US">
                <a:latin typeface="Ricty Diminished" panose="020B0509020203020207" pitchFamily="49" charset="-128"/>
                <a:ea typeface="Ricty Diminished" panose="020B0509020203020207" pitchFamily="49" charset="-128"/>
              </a:endParaRPr>
            </a:p>
          </p:txBody>
        </p:sp>
        <p:sp>
          <p:nvSpPr>
            <p:cNvPr id="12" name="角丸四角形 11">
              <a:extLst>
                <a:ext uri="{FF2B5EF4-FFF2-40B4-BE49-F238E27FC236}">
                  <a16:creationId xmlns:a16="http://schemas.microsoft.com/office/drawing/2014/main" id="{FC692A1D-F2C8-F646-AAD4-9545678872F6}"/>
                </a:ext>
              </a:extLst>
            </p:cNvPr>
            <p:cNvSpPr/>
            <p:nvPr/>
          </p:nvSpPr>
          <p:spPr>
            <a:xfrm>
              <a:off x="7437865" y="5653464"/>
              <a:ext cx="2706027" cy="306812"/>
            </a:xfrm>
            <a:prstGeom prst="roundRect">
              <a:avLst>
                <a:gd name="adj" fmla="val 741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latin typeface="Ricty Diminished" panose="020B0509020203020207" pitchFamily="49" charset="-128"/>
                  <a:ea typeface="Ricty Diminished" panose="020B0509020203020207" pitchFamily="49" charset="-128"/>
                </a:rPr>
                <a:t>Hello</a:t>
              </a:r>
              <a:endParaRPr kumimoji="1" lang="ja-JP" altLang="en-US">
                <a:latin typeface="Ricty Diminished" panose="020B0509020203020207" pitchFamily="49" charset="-128"/>
                <a:ea typeface="Ricty Diminished" panose="020B0509020203020207" pitchFamily="49" charset="-128"/>
              </a:endParaRPr>
            </a:p>
          </p:txBody>
        </p:sp>
        <p:sp>
          <p:nvSpPr>
            <p:cNvPr id="13" name="角丸四角形 12">
              <a:extLst>
                <a:ext uri="{FF2B5EF4-FFF2-40B4-BE49-F238E27FC236}">
                  <a16:creationId xmlns:a16="http://schemas.microsoft.com/office/drawing/2014/main" id="{6E3FEC4E-4001-BB4A-A93A-2403CC192257}"/>
                </a:ext>
              </a:extLst>
            </p:cNvPr>
            <p:cNvSpPr/>
            <p:nvPr/>
          </p:nvSpPr>
          <p:spPr>
            <a:xfrm>
              <a:off x="7437864" y="3131480"/>
              <a:ext cx="2706027" cy="1082624"/>
            </a:xfrm>
            <a:prstGeom prst="roundRect">
              <a:avLst>
                <a:gd name="adj" fmla="val 2268"/>
              </a:avLst>
            </a:prstGeom>
          </p:spPr>
          <p:style>
            <a:lnRef idx="2">
              <a:schemeClr val="accent4"/>
            </a:lnRef>
            <a:fillRef idx="1">
              <a:schemeClr val="lt1"/>
            </a:fillRef>
            <a:effectRef idx="0">
              <a:schemeClr val="accent4"/>
            </a:effectRef>
            <a:fontRef idx="minor">
              <a:schemeClr val="dk1"/>
            </a:fontRef>
          </p:style>
          <p:txBody>
            <a:bodyPr rtlCol="0" anchor="t"/>
            <a:lstStyle/>
            <a:p>
              <a:r>
                <a:rPr kumimoji="1" lang="en-US" altLang="ja-JP" dirty="0">
                  <a:latin typeface="Ricty Diminished" panose="020B0509020203020207" pitchFamily="49" charset="-128"/>
                  <a:ea typeface="Ricty Diminished" panose="020B0509020203020207" pitchFamily="49" charset="-128"/>
                </a:rPr>
                <a:t>div class=“item”</a:t>
              </a:r>
              <a:endParaRPr kumimoji="1" lang="ja-JP" altLang="en-US">
                <a:latin typeface="Ricty Diminished" panose="020B0509020203020207" pitchFamily="49" charset="-128"/>
                <a:ea typeface="Ricty Diminished" panose="020B0509020203020207" pitchFamily="49" charset="-128"/>
              </a:endParaRPr>
            </a:p>
          </p:txBody>
        </p:sp>
        <p:sp>
          <p:nvSpPr>
            <p:cNvPr id="14" name="角丸四角形 13">
              <a:extLst>
                <a:ext uri="{FF2B5EF4-FFF2-40B4-BE49-F238E27FC236}">
                  <a16:creationId xmlns:a16="http://schemas.microsoft.com/office/drawing/2014/main" id="{932FA9CB-66E8-5C40-8EEE-33A3DAF219BF}"/>
                </a:ext>
              </a:extLst>
            </p:cNvPr>
            <p:cNvSpPr/>
            <p:nvPr/>
          </p:nvSpPr>
          <p:spPr>
            <a:xfrm>
              <a:off x="7437864" y="4332222"/>
              <a:ext cx="2706027" cy="306812"/>
            </a:xfrm>
            <a:prstGeom prst="roundRect">
              <a:avLst>
                <a:gd name="adj" fmla="val 741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latin typeface="Ricty Diminished" panose="020B0509020203020207" pitchFamily="49" charset="-128"/>
                  <a:ea typeface="Ricty Diminished" panose="020B0509020203020207" pitchFamily="49" charset="-128"/>
                </a:rPr>
                <a:t>Hello</a:t>
              </a:r>
              <a:endParaRPr kumimoji="1" lang="ja-JP" altLang="en-US">
                <a:latin typeface="Ricty Diminished" panose="020B0509020203020207" pitchFamily="49" charset="-128"/>
                <a:ea typeface="Ricty Diminished" panose="020B0509020203020207" pitchFamily="49" charset="-128"/>
              </a:endParaRPr>
            </a:p>
          </p:txBody>
        </p:sp>
        <p:sp>
          <p:nvSpPr>
            <p:cNvPr id="15" name="角丸四角形 14">
              <a:extLst>
                <a:ext uri="{FF2B5EF4-FFF2-40B4-BE49-F238E27FC236}">
                  <a16:creationId xmlns:a16="http://schemas.microsoft.com/office/drawing/2014/main" id="{E9FE07E7-9E93-D74C-8230-F43FF109E985}"/>
                </a:ext>
              </a:extLst>
            </p:cNvPr>
            <p:cNvSpPr/>
            <p:nvPr/>
          </p:nvSpPr>
          <p:spPr>
            <a:xfrm>
              <a:off x="7437863" y="2731780"/>
              <a:ext cx="2706027" cy="306812"/>
            </a:xfrm>
            <a:prstGeom prst="roundRect">
              <a:avLst>
                <a:gd name="adj" fmla="val 741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latin typeface="Ricty Diminished" panose="020B0509020203020207" pitchFamily="49" charset="-128"/>
                  <a:ea typeface="Ricty Diminished" panose="020B0509020203020207" pitchFamily="49" charset="-128"/>
                </a:rPr>
                <a:t>Hello</a:t>
              </a:r>
              <a:endParaRPr kumimoji="1" lang="ja-JP" altLang="en-US">
                <a:latin typeface="Ricty Diminished" panose="020B0509020203020207" pitchFamily="49" charset="-128"/>
                <a:ea typeface="Ricty Diminished" panose="020B0509020203020207" pitchFamily="49" charset="-128"/>
              </a:endParaRPr>
            </a:p>
          </p:txBody>
        </p:sp>
        <p:sp>
          <p:nvSpPr>
            <p:cNvPr id="16" name="角丸四角形 15">
              <a:extLst>
                <a:ext uri="{FF2B5EF4-FFF2-40B4-BE49-F238E27FC236}">
                  <a16:creationId xmlns:a16="http://schemas.microsoft.com/office/drawing/2014/main" id="{B2CF7358-1F49-C24B-A92C-317CFA6A1CA5}"/>
                </a:ext>
              </a:extLst>
            </p:cNvPr>
            <p:cNvSpPr/>
            <p:nvPr/>
          </p:nvSpPr>
          <p:spPr>
            <a:xfrm>
              <a:off x="7735541" y="3633016"/>
              <a:ext cx="2110670" cy="306812"/>
            </a:xfrm>
            <a:prstGeom prst="roundRect">
              <a:avLst>
                <a:gd name="adj" fmla="val 7418"/>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dirty="0">
                  <a:latin typeface="Ricty Diminished" panose="020B0509020203020207" pitchFamily="49" charset="-128"/>
                  <a:ea typeface="Ricty Diminished" panose="020B0509020203020207" pitchFamily="49" charset="-128"/>
                </a:rPr>
                <a:t>Hello</a:t>
              </a:r>
              <a:endParaRPr kumimoji="1" lang="ja-JP" altLang="en-US">
                <a:latin typeface="Ricty Diminished" panose="020B0509020203020207" pitchFamily="49" charset="-128"/>
                <a:ea typeface="Ricty Diminished" panose="020B0509020203020207" pitchFamily="49" charset="-128"/>
              </a:endParaRPr>
            </a:p>
          </p:txBody>
        </p:sp>
      </p:grpSp>
    </p:spTree>
    <p:extLst>
      <p:ext uri="{BB962C8B-B14F-4D97-AF65-F5344CB8AC3E}">
        <p14:creationId xmlns:p14="http://schemas.microsoft.com/office/powerpoint/2010/main" val="152735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E00F69-DF8C-2440-BA89-98C952697E33}"/>
              </a:ext>
            </a:extLst>
          </p:cNvPr>
          <p:cNvSpPr>
            <a:spLocks noGrp="1"/>
          </p:cNvSpPr>
          <p:nvPr>
            <p:ph type="title"/>
          </p:nvPr>
        </p:nvSpPr>
        <p:spPr>
          <a:xfrm>
            <a:off x="838200" y="365125"/>
            <a:ext cx="10515600" cy="917137"/>
          </a:xfrm>
        </p:spPr>
        <p:txBody>
          <a:bodyPr/>
          <a:lstStyle/>
          <a:p>
            <a:r>
              <a:rPr lang="en-US" altLang="ja-JP" dirty="0"/>
              <a:t>Mission1 </a:t>
            </a:r>
            <a:r>
              <a:rPr lang="ja-JP" altLang="en-US"/>
              <a:t>擬似セレクタの利用</a:t>
            </a:r>
          </a:p>
        </p:txBody>
      </p:sp>
      <p:sp>
        <p:nvSpPr>
          <p:cNvPr id="3" name="コンテンツ プレースホルダー 2">
            <a:extLst>
              <a:ext uri="{FF2B5EF4-FFF2-40B4-BE49-F238E27FC236}">
                <a16:creationId xmlns:a16="http://schemas.microsoft.com/office/drawing/2014/main" id="{B2641F13-497C-0245-A099-53B39A6D31A9}"/>
              </a:ext>
            </a:extLst>
          </p:cNvPr>
          <p:cNvSpPr>
            <a:spLocks noGrp="1"/>
          </p:cNvSpPr>
          <p:nvPr>
            <p:ph idx="1"/>
          </p:nvPr>
        </p:nvSpPr>
        <p:spPr>
          <a:xfrm>
            <a:off x="838200" y="1282262"/>
            <a:ext cx="10515600" cy="4894701"/>
          </a:xfrm>
        </p:spPr>
        <p:txBody>
          <a:bodyPr/>
          <a:lstStyle/>
          <a:p>
            <a:r>
              <a:rPr lang="ja-JP" altLang="en-US"/>
              <a:t>擬似セレクタを利用して、</a:t>
            </a:r>
            <a:r>
              <a:rPr lang="en-US" altLang="ja-JP" dirty="0"/>
              <a:t>NEW</a:t>
            </a:r>
            <a:r>
              <a:rPr lang="ja-JP" altLang="en-US"/>
              <a:t>マークをつけます</a:t>
            </a:r>
          </a:p>
        </p:txBody>
      </p:sp>
      <p:pic>
        <p:nvPicPr>
          <p:cNvPr id="7170" name="Picture 2">
            <a:extLst>
              <a:ext uri="{FF2B5EF4-FFF2-40B4-BE49-F238E27FC236}">
                <a16:creationId xmlns:a16="http://schemas.microsoft.com/office/drawing/2014/main" id="{AB3652ED-B613-CF49-BF6D-0CD29721B9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09" t="4822" r="17914" b="3194"/>
          <a:stretch/>
        </p:blipFill>
        <p:spPr bwMode="auto">
          <a:xfrm>
            <a:off x="6524393" y="2609385"/>
            <a:ext cx="3490332" cy="2734916"/>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A4CD5A57-9653-E24A-A3F3-E290C4B4F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38" t="9594" r="17129" b="10648"/>
          <a:stretch/>
        </p:blipFill>
        <p:spPr bwMode="auto">
          <a:xfrm>
            <a:off x="1817649" y="2609385"/>
            <a:ext cx="3367669" cy="273491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 name="右矢印 5">
            <a:extLst>
              <a:ext uri="{FF2B5EF4-FFF2-40B4-BE49-F238E27FC236}">
                <a16:creationId xmlns:a16="http://schemas.microsoft.com/office/drawing/2014/main" id="{269FC6E7-3959-C64C-B66E-FE5F1358F833}"/>
              </a:ext>
            </a:extLst>
          </p:cNvPr>
          <p:cNvSpPr/>
          <p:nvPr/>
        </p:nvSpPr>
        <p:spPr>
          <a:xfrm>
            <a:off x="5552342" y="3816204"/>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7915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A04848-9A16-F44E-BC96-FC720A297891}"/>
              </a:ext>
            </a:extLst>
          </p:cNvPr>
          <p:cNvSpPr>
            <a:spLocks noGrp="1"/>
          </p:cNvSpPr>
          <p:nvPr>
            <p:ph type="title"/>
          </p:nvPr>
        </p:nvSpPr>
        <p:spPr>
          <a:xfrm>
            <a:off x="838200" y="365125"/>
            <a:ext cx="10515600" cy="917137"/>
          </a:xfrm>
        </p:spPr>
        <p:txBody>
          <a:bodyPr/>
          <a:lstStyle/>
          <a:p>
            <a:r>
              <a:rPr lang="ja-JP" altLang="en-US"/>
              <a:t>関数とは</a:t>
            </a:r>
          </a:p>
        </p:txBody>
      </p:sp>
      <p:sp>
        <p:nvSpPr>
          <p:cNvPr id="16" name="テキスト ボックス 15">
            <a:extLst>
              <a:ext uri="{FF2B5EF4-FFF2-40B4-BE49-F238E27FC236}">
                <a16:creationId xmlns:a16="http://schemas.microsoft.com/office/drawing/2014/main" id="{6C48D46B-2CD4-B449-B1A7-8E6575325300}"/>
              </a:ext>
            </a:extLst>
          </p:cNvPr>
          <p:cNvSpPr txBox="1"/>
          <p:nvPr/>
        </p:nvSpPr>
        <p:spPr>
          <a:xfrm>
            <a:off x="1371601" y="1505747"/>
            <a:ext cx="6955750" cy="461665"/>
          </a:xfrm>
          <a:prstGeom prst="rect">
            <a:avLst/>
          </a:prstGeom>
          <a:noFill/>
        </p:spPr>
        <p:txBody>
          <a:bodyPr wrap="none" rtlCol="0">
            <a:spAutoFit/>
          </a:bodyPr>
          <a:lstStyle/>
          <a:p>
            <a:r>
              <a:rPr lang="ja-JP" altLang="en-US" sz="2400"/>
              <a:t>よく行う処理を一つにまとめた小さなプログラム</a:t>
            </a:r>
            <a:endParaRPr kumimoji="1" lang="ja-JP" altLang="en-US" sz="2400"/>
          </a:p>
        </p:txBody>
      </p:sp>
      <p:sp>
        <p:nvSpPr>
          <p:cNvPr id="3" name="角丸四角形 2">
            <a:extLst>
              <a:ext uri="{FF2B5EF4-FFF2-40B4-BE49-F238E27FC236}">
                <a16:creationId xmlns:a16="http://schemas.microsoft.com/office/drawing/2014/main" id="{FDA48707-2350-D645-9649-A4487A059409}"/>
              </a:ext>
            </a:extLst>
          </p:cNvPr>
          <p:cNvSpPr/>
          <p:nvPr/>
        </p:nvSpPr>
        <p:spPr>
          <a:xfrm>
            <a:off x="5106228" y="2831310"/>
            <a:ext cx="1979544" cy="225514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800"/>
              <a:t>皮をむく</a:t>
            </a:r>
            <a:endParaRPr kumimoji="1" lang="en-US" altLang="ja-JP" sz="2800" dirty="0"/>
          </a:p>
          <a:p>
            <a:pPr algn="ctr"/>
            <a:r>
              <a:rPr kumimoji="1" lang="ja-JP" altLang="en-US" sz="2800"/>
              <a:t>関数</a:t>
            </a:r>
          </a:p>
        </p:txBody>
      </p:sp>
      <p:pic>
        <p:nvPicPr>
          <p:cNvPr id="5" name="グラフィックス 4" descr="りんご 単色塗りつぶし">
            <a:extLst>
              <a:ext uri="{FF2B5EF4-FFF2-40B4-BE49-F238E27FC236}">
                <a16:creationId xmlns:a16="http://schemas.microsoft.com/office/drawing/2014/main" id="{4666A256-6101-104D-BE40-558D8FAFF9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5406" y="3429000"/>
            <a:ext cx="914400" cy="914400"/>
          </a:xfrm>
          <a:prstGeom prst="rect">
            <a:avLst/>
          </a:prstGeom>
        </p:spPr>
      </p:pic>
      <p:pic>
        <p:nvPicPr>
          <p:cNvPr id="14" name="グラフィックス 13" descr="りんご 単色塗りつぶし">
            <a:extLst>
              <a:ext uri="{FF2B5EF4-FFF2-40B4-BE49-F238E27FC236}">
                <a16:creationId xmlns:a16="http://schemas.microsoft.com/office/drawing/2014/main" id="{014374EA-885B-354E-BE4E-BD61695267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2746" y="3429000"/>
            <a:ext cx="914400" cy="914400"/>
          </a:xfrm>
          <a:prstGeom prst="rect">
            <a:avLst/>
          </a:prstGeom>
        </p:spPr>
      </p:pic>
      <p:sp>
        <p:nvSpPr>
          <p:cNvPr id="17" name="右矢印 16">
            <a:extLst>
              <a:ext uri="{FF2B5EF4-FFF2-40B4-BE49-F238E27FC236}">
                <a16:creationId xmlns:a16="http://schemas.microsoft.com/office/drawing/2014/main" id="{7F993592-36E6-C446-9928-4C0222B70B22}"/>
              </a:ext>
            </a:extLst>
          </p:cNvPr>
          <p:cNvSpPr/>
          <p:nvPr/>
        </p:nvSpPr>
        <p:spPr>
          <a:xfrm>
            <a:off x="3282778" y="3866052"/>
            <a:ext cx="1720477"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994E8335-2E06-334D-8D6C-5A79F5D8ED51}"/>
              </a:ext>
            </a:extLst>
          </p:cNvPr>
          <p:cNvSpPr/>
          <p:nvPr/>
        </p:nvSpPr>
        <p:spPr>
          <a:xfrm>
            <a:off x="7172269" y="3866051"/>
            <a:ext cx="1720477"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5186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A602C0-0FAF-724A-BA4C-37CCE430AB75}"/>
              </a:ext>
            </a:extLst>
          </p:cNvPr>
          <p:cNvSpPr>
            <a:spLocks noGrp="1"/>
          </p:cNvSpPr>
          <p:nvPr>
            <p:ph type="title"/>
          </p:nvPr>
        </p:nvSpPr>
        <p:spPr>
          <a:xfrm>
            <a:off x="838200" y="365125"/>
            <a:ext cx="10515600" cy="917137"/>
          </a:xfrm>
        </p:spPr>
        <p:txBody>
          <a:bodyPr/>
          <a:lstStyle/>
          <a:p>
            <a:r>
              <a:rPr lang="en-US" altLang="ja-JP" dirty="0">
                <a:latin typeface="+mn-lt"/>
              </a:rPr>
              <a:t>Mission1 </a:t>
            </a:r>
            <a:r>
              <a:rPr lang="ja-JP" altLang="en-US">
                <a:latin typeface="+mn-lt"/>
              </a:rPr>
              <a:t>流れ</a:t>
            </a:r>
          </a:p>
        </p:txBody>
      </p:sp>
      <p:sp>
        <p:nvSpPr>
          <p:cNvPr id="10" name="コンテンツ プレースホルダー 9">
            <a:extLst>
              <a:ext uri="{FF2B5EF4-FFF2-40B4-BE49-F238E27FC236}">
                <a16:creationId xmlns:a16="http://schemas.microsoft.com/office/drawing/2014/main" id="{B390866F-8545-824A-B5B3-44F80684C29E}"/>
              </a:ext>
            </a:extLst>
          </p:cNvPr>
          <p:cNvSpPr>
            <a:spLocks noGrp="1"/>
          </p:cNvSpPr>
          <p:nvPr>
            <p:ph idx="1"/>
          </p:nvPr>
        </p:nvSpPr>
        <p:spPr/>
        <p:txBody>
          <a:bodyPr/>
          <a:lstStyle/>
          <a:p>
            <a:endParaRPr lang="ja-JP" altLang="en-US"/>
          </a:p>
        </p:txBody>
      </p:sp>
      <p:sp>
        <p:nvSpPr>
          <p:cNvPr id="5" name="テキスト ボックス 4">
            <a:extLst>
              <a:ext uri="{FF2B5EF4-FFF2-40B4-BE49-F238E27FC236}">
                <a16:creationId xmlns:a16="http://schemas.microsoft.com/office/drawing/2014/main" id="{B085A4F2-5478-A24E-8427-75D4A3E74EE0}"/>
              </a:ext>
            </a:extLst>
          </p:cNvPr>
          <p:cNvSpPr txBox="1"/>
          <p:nvPr/>
        </p:nvSpPr>
        <p:spPr>
          <a:xfrm>
            <a:off x="838200" y="1853973"/>
            <a:ext cx="6647974" cy="646331"/>
          </a:xfrm>
          <a:prstGeom prst="rect">
            <a:avLst/>
          </a:prstGeom>
          <a:noFill/>
        </p:spPr>
        <p:txBody>
          <a:bodyPr wrap="none" rtlCol="0">
            <a:spAutoFit/>
          </a:bodyPr>
          <a:lstStyle/>
          <a:p>
            <a:pPr marL="342900" indent="-342900">
              <a:buAutoNum type="arabicPeriod"/>
            </a:pPr>
            <a:r>
              <a:rPr lang="en" altLang="ja-JP" dirty="0"/>
              <a:t>class="new"</a:t>
            </a:r>
            <a:r>
              <a:rPr lang="ja-JP" altLang="en-US"/>
              <a:t>を追加した要素の直後に</a:t>
            </a:r>
            <a:r>
              <a:rPr lang="en" altLang="ja-JP" dirty="0"/>
              <a:t>NEW</a:t>
            </a:r>
            <a:r>
              <a:rPr lang="ja-JP" altLang="en-US"/>
              <a:t>という文字を追加</a:t>
            </a:r>
            <a:endParaRPr lang="en-US" altLang="ja-JP" dirty="0"/>
          </a:p>
          <a:p>
            <a:pPr marL="342900" indent="-342900">
              <a:buAutoNum type="arabicPeriod"/>
            </a:pPr>
            <a:r>
              <a:rPr lang="ja-JP" altLang="en-US"/>
              <a:t>図のようにデザインする</a:t>
            </a:r>
            <a:endParaRPr kumimoji="1" lang="ja-JP" altLang="en-US"/>
          </a:p>
        </p:txBody>
      </p:sp>
      <p:grpSp>
        <p:nvGrpSpPr>
          <p:cNvPr id="50" name="グループ化 49">
            <a:extLst>
              <a:ext uri="{FF2B5EF4-FFF2-40B4-BE49-F238E27FC236}">
                <a16:creationId xmlns:a16="http://schemas.microsoft.com/office/drawing/2014/main" id="{9833DA57-A7C4-1F49-A0EB-55D7EBADFBC1}"/>
              </a:ext>
            </a:extLst>
          </p:cNvPr>
          <p:cNvGrpSpPr/>
          <p:nvPr/>
        </p:nvGrpSpPr>
        <p:grpSpPr>
          <a:xfrm>
            <a:off x="6096000" y="3226911"/>
            <a:ext cx="4830156" cy="2465784"/>
            <a:chOff x="5482683" y="3238063"/>
            <a:chExt cx="4830156" cy="2465784"/>
          </a:xfrm>
        </p:grpSpPr>
        <p:sp>
          <p:nvSpPr>
            <p:cNvPr id="7" name="角丸四角形 6">
              <a:extLst>
                <a:ext uri="{FF2B5EF4-FFF2-40B4-BE49-F238E27FC236}">
                  <a16:creationId xmlns:a16="http://schemas.microsoft.com/office/drawing/2014/main" id="{FB06CFA1-D78A-4446-B2A0-DF47A03A1FE2}"/>
                </a:ext>
              </a:extLst>
            </p:cNvPr>
            <p:cNvSpPr/>
            <p:nvPr/>
          </p:nvSpPr>
          <p:spPr>
            <a:xfrm>
              <a:off x="5698273" y="3238063"/>
              <a:ext cx="4614566" cy="1947253"/>
            </a:xfrm>
            <a:prstGeom prst="roundRect">
              <a:avLst>
                <a:gd name="adj" fmla="val 34770"/>
              </a:avLst>
            </a:prstGeom>
            <a:solidFill>
              <a:srgbClr val="F1A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800" dirty="0"/>
                <a:t>NEW</a:t>
              </a:r>
              <a:endParaRPr kumimoji="1" lang="ja-JP" altLang="en-US" sz="8800"/>
            </a:p>
          </p:txBody>
        </p:sp>
        <p:cxnSp>
          <p:nvCxnSpPr>
            <p:cNvPr id="14" name="直線矢印コネクタ 13">
              <a:extLst>
                <a:ext uri="{FF2B5EF4-FFF2-40B4-BE49-F238E27FC236}">
                  <a16:creationId xmlns:a16="http://schemas.microsoft.com/office/drawing/2014/main" id="{8BF695BB-A188-BF4D-9100-75FC711DC263}"/>
                </a:ext>
              </a:extLst>
            </p:cNvPr>
            <p:cNvCxnSpPr>
              <a:cxnSpLocks/>
            </p:cNvCxnSpPr>
            <p:nvPr/>
          </p:nvCxnSpPr>
          <p:spPr>
            <a:xfrm flipV="1">
              <a:off x="8005556" y="4616605"/>
              <a:ext cx="0" cy="5687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a:extLst>
                <a:ext uri="{FF2B5EF4-FFF2-40B4-BE49-F238E27FC236}">
                  <a16:creationId xmlns:a16="http://schemas.microsoft.com/office/drawing/2014/main" id="{0E438273-F51E-F044-A77D-19BFD49E69DA}"/>
                </a:ext>
              </a:extLst>
            </p:cNvPr>
            <p:cNvCxnSpPr>
              <a:cxnSpLocks/>
            </p:cNvCxnSpPr>
            <p:nvPr/>
          </p:nvCxnSpPr>
          <p:spPr>
            <a:xfrm flipV="1">
              <a:off x="8005556" y="3238063"/>
              <a:ext cx="0" cy="5687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68800DE6-EB7D-A74C-B68B-8F72AA826FD5}"/>
                </a:ext>
              </a:extLst>
            </p:cNvPr>
            <p:cNvCxnSpPr>
              <a:cxnSpLocks/>
            </p:cNvCxnSpPr>
            <p:nvPr/>
          </p:nvCxnSpPr>
          <p:spPr>
            <a:xfrm flipV="1">
              <a:off x="5698273" y="4208280"/>
              <a:ext cx="1182029"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0B6688C9-C834-8149-9D52-A75D9D464E8C}"/>
                </a:ext>
              </a:extLst>
            </p:cNvPr>
            <p:cNvCxnSpPr>
              <a:cxnSpLocks/>
            </p:cNvCxnSpPr>
            <p:nvPr/>
          </p:nvCxnSpPr>
          <p:spPr>
            <a:xfrm flipV="1">
              <a:off x="9130810" y="4192410"/>
              <a:ext cx="1182029"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テキスト ボックス 20">
              <a:extLst>
                <a:ext uri="{FF2B5EF4-FFF2-40B4-BE49-F238E27FC236}">
                  <a16:creationId xmlns:a16="http://schemas.microsoft.com/office/drawing/2014/main" id="{61E73E41-710D-8347-8D22-CB3B26BE8A49}"/>
                </a:ext>
              </a:extLst>
            </p:cNvPr>
            <p:cNvSpPr txBox="1"/>
            <p:nvPr/>
          </p:nvSpPr>
          <p:spPr>
            <a:xfrm>
              <a:off x="7986312" y="3337752"/>
              <a:ext cx="530915" cy="369332"/>
            </a:xfrm>
            <a:prstGeom prst="rect">
              <a:avLst/>
            </a:prstGeom>
            <a:noFill/>
          </p:spPr>
          <p:txBody>
            <a:bodyPr wrap="none" rtlCol="0">
              <a:spAutoFit/>
            </a:bodyPr>
            <a:lstStyle/>
            <a:p>
              <a:r>
                <a:rPr kumimoji="1" lang="en-US" altLang="ja-JP" dirty="0"/>
                <a:t>6px</a:t>
              </a:r>
              <a:endParaRPr kumimoji="1" lang="ja-JP" altLang="en-US"/>
            </a:p>
          </p:txBody>
        </p:sp>
        <p:sp>
          <p:nvSpPr>
            <p:cNvPr id="22" name="テキスト ボックス 21">
              <a:extLst>
                <a:ext uri="{FF2B5EF4-FFF2-40B4-BE49-F238E27FC236}">
                  <a16:creationId xmlns:a16="http://schemas.microsoft.com/office/drawing/2014/main" id="{465EECDD-5251-0649-9397-4AA9827839AB}"/>
                </a:ext>
              </a:extLst>
            </p:cNvPr>
            <p:cNvSpPr txBox="1"/>
            <p:nvPr/>
          </p:nvSpPr>
          <p:spPr>
            <a:xfrm>
              <a:off x="7968317" y="4721842"/>
              <a:ext cx="530915" cy="369332"/>
            </a:xfrm>
            <a:prstGeom prst="rect">
              <a:avLst/>
            </a:prstGeom>
            <a:noFill/>
          </p:spPr>
          <p:txBody>
            <a:bodyPr wrap="none" rtlCol="0">
              <a:spAutoFit/>
            </a:bodyPr>
            <a:lstStyle/>
            <a:p>
              <a:r>
                <a:rPr kumimoji="1" lang="en-US" altLang="ja-JP" dirty="0"/>
                <a:t>6px</a:t>
              </a:r>
              <a:endParaRPr kumimoji="1" lang="ja-JP" altLang="en-US"/>
            </a:p>
          </p:txBody>
        </p:sp>
        <p:sp>
          <p:nvSpPr>
            <p:cNvPr id="23" name="テキスト ボックス 22">
              <a:extLst>
                <a:ext uri="{FF2B5EF4-FFF2-40B4-BE49-F238E27FC236}">
                  <a16:creationId xmlns:a16="http://schemas.microsoft.com/office/drawing/2014/main" id="{40C4A4CE-3894-CA48-8AD5-59DF07FA107C}"/>
                </a:ext>
              </a:extLst>
            </p:cNvPr>
            <p:cNvSpPr txBox="1"/>
            <p:nvPr/>
          </p:nvSpPr>
          <p:spPr>
            <a:xfrm>
              <a:off x="9404173" y="3871586"/>
              <a:ext cx="646331" cy="369332"/>
            </a:xfrm>
            <a:prstGeom prst="rect">
              <a:avLst/>
            </a:prstGeom>
            <a:noFill/>
          </p:spPr>
          <p:txBody>
            <a:bodyPr wrap="none" rtlCol="0">
              <a:spAutoFit/>
            </a:bodyPr>
            <a:lstStyle/>
            <a:p>
              <a:r>
                <a:rPr kumimoji="1" lang="en-US" altLang="ja-JP" dirty="0"/>
                <a:t>12px</a:t>
              </a:r>
              <a:endParaRPr kumimoji="1" lang="ja-JP" altLang="en-US"/>
            </a:p>
          </p:txBody>
        </p:sp>
        <p:sp>
          <p:nvSpPr>
            <p:cNvPr id="24" name="テキスト ボックス 23">
              <a:extLst>
                <a:ext uri="{FF2B5EF4-FFF2-40B4-BE49-F238E27FC236}">
                  <a16:creationId xmlns:a16="http://schemas.microsoft.com/office/drawing/2014/main" id="{FDE88532-A612-FA4D-8617-DF3A2AB5B07D}"/>
                </a:ext>
              </a:extLst>
            </p:cNvPr>
            <p:cNvSpPr txBox="1"/>
            <p:nvPr/>
          </p:nvSpPr>
          <p:spPr>
            <a:xfrm>
              <a:off x="5971636" y="3871586"/>
              <a:ext cx="646331" cy="369332"/>
            </a:xfrm>
            <a:prstGeom prst="rect">
              <a:avLst/>
            </a:prstGeom>
            <a:noFill/>
          </p:spPr>
          <p:txBody>
            <a:bodyPr wrap="none" rtlCol="0">
              <a:spAutoFit/>
            </a:bodyPr>
            <a:lstStyle/>
            <a:p>
              <a:r>
                <a:rPr kumimoji="1" lang="en-US" altLang="ja-JP" dirty="0"/>
                <a:t>12px</a:t>
              </a:r>
              <a:endParaRPr kumimoji="1" lang="ja-JP" altLang="en-US"/>
            </a:p>
          </p:txBody>
        </p:sp>
        <p:cxnSp>
          <p:nvCxnSpPr>
            <p:cNvPr id="26" name="直線コネクタ 25">
              <a:extLst>
                <a:ext uri="{FF2B5EF4-FFF2-40B4-BE49-F238E27FC236}">
                  <a16:creationId xmlns:a16="http://schemas.microsoft.com/office/drawing/2014/main" id="{BE373551-C6EC-2843-9814-F5B7DA77B6A0}"/>
                </a:ext>
              </a:extLst>
            </p:cNvPr>
            <p:cNvCxnSpPr>
              <a:cxnSpLocks/>
            </p:cNvCxnSpPr>
            <p:nvPr/>
          </p:nvCxnSpPr>
          <p:spPr>
            <a:xfrm>
              <a:off x="5482683" y="5185316"/>
              <a:ext cx="1226634" cy="0"/>
            </a:xfrm>
            <a:prstGeom prst="line">
              <a:avLst/>
            </a:prstGeom>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36658531-C6B6-FE42-A752-43A64D753EAE}"/>
                </a:ext>
              </a:extLst>
            </p:cNvPr>
            <p:cNvCxnSpPr>
              <a:cxnSpLocks/>
            </p:cNvCxnSpPr>
            <p:nvPr/>
          </p:nvCxnSpPr>
          <p:spPr>
            <a:xfrm flipV="1">
              <a:off x="5698273" y="4493941"/>
              <a:ext cx="0" cy="925103"/>
            </a:xfrm>
            <a:prstGeom prst="line">
              <a:avLst/>
            </a:prstGeom>
          </p:spPr>
          <p:style>
            <a:lnRef idx="1">
              <a:schemeClr val="dk1"/>
            </a:lnRef>
            <a:fillRef idx="0">
              <a:schemeClr val="dk1"/>
            </a:fillRef>
            <a:effectRef idx="0">
              <a:schemeClr val="dk1"/>
            </a:effectRef>
            <a:fontRef idx="minor">
              <a:schemeClr val="tx1"/>
            </a:fontRef>
          </p:style>
        </p:cxnSp>
        <p:cxnSp>
          <p:nvCxnSpPr>
            <p:cNvPr id="30" name="直線矢印コネクタ 29">
              <a:extLst>
                <a:ext uri="{FF2B5EF4-FFF2-40B4-BE49-F238E27FC236}">
                  <a16:creationId xmlns:a16="http://schemas.microsoft.com/office/drawing/2014/main" id="{4385D479-5E09-1041-84F9-D161BC0D1AB6}"/>
                </a:ext>
              </a:extLst>
            </p:cNvPr>
            <p:cNvCxnSpPr>
              <a:cxnSpLocks/>
            </p:cNvCxnSpPr>
            <p:nvPr/>
          </p:nvCxnSpPr>
          <p:spPr>
            <a:xfrm>
              <a:off x="5698273" y="5385590"/>
              <a:ext cx="669073" cy="44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9C06B215-F386-5F43-89BB-396EA31BB8A2}"/>
                </a:ext>
              </a:extLst>
            </p:cNvPr>
            <p:cNvCxnSpPr>
              <a:cxnSpLocks/>
            </p:cNvCxnSpPr>
            <p:nvPr/>
          </p:nvCxnSpPr>
          <p:spPr>
            <a:xfrm flipV="1">
              <a:off x="6367346" y="4493941"/>
              <a:ext cx="0" cy="925103"/>
            </a:xfrm>
            <a:prstGeom prst="line">
              <a:avLst/>
            </a:prstGeom>
          </p:spPr>
          <p:style>
            <a:lnRef idx="1">
              <a:schemeClr val="dk1"/>
            </a:lnRef>
            <a:fillRef idx="0">
              <a:schemeClr val="dk1"/>
            </a:fillRef>
            <a:effectRef idx="0">
              <a:schemeClr val="dk1"/>
            </a:effectRef>
            <a:fontRef idx="minor">
              <a:schemeClr val="tx1"/>
            </a:fontRef>
          </p:style>
        </p:cxnSp>
        <p:sp>
          <p:nvSpPr>
            <p:cNvPr id="34" name="テキスト ボックス 33">
              <a:extLst>
                <a:ext uri="{FF2B5EF4-FFF2-40B4-BE49-F238E27FC236}">
                  <a16:creationId xmlns:a16="http://schemas.microsoft.com/office/drawing/2014/main" id="{E92B245E-EBC4-7D46-A126-418B03DF28A5}"/>
                </a:ext>
              </a:extLst>
            </p:cNvPr>
            <p:cNvSpPr txBox="1"/>
            <p:nvPr/>
          </p:nvSpPr>
          <p:spPr>
            <a:xfrm>
              <a:off x="5732045" y="5334515"/>
              <a:ext cx="646331" cy="369332"/>
            </a:xfrm>
            <a:prstGeom prst="rect">
              <a:avLst/>
            </a:prstGeom>
            <a:noFill/>
          </p:spPr>
          <p:txBody>
            <a:bodyPr wrap="none" rtlCol="0">
              <a:spAutoFit/>
            </a:bodyPr>
            <a:lstStyle/>
            <a:p>
              <a:r>
                <a:rPr kumimoji="1" lang="en-US" altLang="ja-JP" dirty="0"/>
                <a:t>10px</a:t>
              </a:r>
              <a:endParaRPr kumimoji="1" lang="ja-JP" altLang="en-US"/>
            </a:p>
          </p:txBody>
        </p:sp>
      </p:grpSp>
      <p:grpSp>
        <p:nvGrpSpPr>
          <p:cNvPr id="49" name="グループ化 48">
            <a:extLst>
              <a:ext uri="{FF2B5EF4-FFF2-40B4-BE49-F238E27FC236}">
                <a16:creationId xmlns:a16="http://schemas.microsoft.com/office/drawing/2014/main" id="{130BC7AE-1F6D-0F44-A061-627505D22541}"/>
              </a:ext>
            </a:extLst>
          </p:cNvPr>
          <p:cNvGrpSpPr/>
          <p:nvPr/>
        </p:nvGrpSpPr>
        <p:grpSpPr>
          <a:xfrm>
            <a:off x="1129993" y="3511266"/>
            <a:ext cx="4895384" cy="1795756"/>
            <a:chOff x="516676" y="3522418"/>
            <a:chExt cx="4895384" cy="1795756"/>
          </a:xfrm>
        </p:grpSpPr>
        <p:pic>
          <p:nvPicPr>
            <p:cNvPr id="4" name="Picture 2">
              <a:extLst>
                <a:ext uri="{FF2B5EF4-FFF2-40B4-BE49-F238E27FC236}">
                  <a16:creationId xmlns:a16="http://schemas.microsoft.com/office/drawing/2014/main" id="{FE6E2439-5D6E-B54D-A933-0C30E04BCA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458" t="30274" r="19668" b="47741"/>
            <a:stretch/>
          </p:blipFill>
          <p:spPr bwMode="auto">
            <a:xfrm>
              <a:off x="516676" y="3522418"/>
              <a:ext cx="4895384" cy="1450049"/>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grpSp>
          <p:nvGrpSpPr>
            <p:cNvPr id="43" name="グループ化 42">
              <a:extLst>
                <a:ext uri="{FF2B5EF4-FFF2-40B4-BE49-F238E27FC236}">
                  <a16:creationId xmlns:a16="http://schemas.microsoft.com/office/drawing/2014/main" id="{FCBE5E2B-97AE-BB40-BF81-C8DC2DEC8544}"/>
                </a:ext>
              </a:extLst>
            </p:cNvPr>
            <p:cNvGrpSpPr/>
            <p:nvPr/>
          </p:nvGrpSpPr>
          <p:grpSpPr>
            <a:xfrm>
              <a:off x="3691372" y="3955727"/>
              <a:ext cx="646331" cy="606015"/>
              <a:chOff x="3869790" y="3955727"/>
              <a:chExt cx="646331" cy="606015"/>
            </a:xfrm>
          </p:grpSpPr>
          <p:cxnSp>
            <p:nvCxnSpPr>
              <p:cNvPr id="35" name="直線コネクタ 34">
                <a:extLst>
                  <a:ext uri="{FF2B5EF4-FFF2-40B4-BE49-F238E27FC236}">
                    <a16:creationId xmlns:a16="http://schemas.microsoft.com/office/drawing/2014/main" id="{9344A4F0-58D4-5845-92DC-7A1C6199B5D5}"/>
                  </a:ext>
                </a:extLst>
              </p:cNvPr>
              <p:cNvCxnSpPr>
                <a:cxnSpLocks/>
              </p:cNvCxnSpPr>
              <p:nvPr/>
            </p:nvCxnSpPr>
            <p:spPr>
              <a:xfrm flipV="1">
                <a:off x="4059362" y="3955727"/>
                <a:ext cx="0" cy="296342"/>
              </a:xfrm>
              <a:prstGeom prst="line">
                <a:avLst/>
              </a:prstGeom>
            </p:spPr>
            <p:style>
              <a:lnRef idx="1">
                <a:schemeClr val="dk1"/>
              </a:lnRef>
              <a:fillRef idx="0">
                <a:schemeClr val="dk1"/>
              </a:fillRef>
              <a:effectRef idx="0">
                <a:schemeClr val="dk1"/>
              </a:effectRef>
              <a:fontRef idx="minor">
                <a:schemeClr val="tx1"/>
              </a:fontRef>
            </p:style>
          </p:cxnSp>
          <p:cxnSp>
            <p:nvCxnSpPr>
              <p:cNvPr id="36" name="直線矢印コネクタ 35">
                <a:extLst>
                  <a:ext uri="{FF2B5EF4-FFF2-40B4-BE49-F238E27FC236}">
                    <a16:creationId xmlns:a16="http://schemas.microsoft.com/office/drawing/2014/main" id="{64FF4E7F-BC54-F54C-8513-F62B7A558B8B}"/>
                  </a:ext>
                </a:extLst>
              </p:cNvPr>
              <p:cNvCxnSpPr>
                <a:cxnSpLocks/>
              </p:cNvCxnSpPr>
              <p:nvPr/>
            </p:nvCxnSpPr>
            <p:spPr>
              <a:xfrm>
                <a:off x="4070195" y="4207912"/>
                <a:ext cx="23449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311FBCC8-962B-E744-87B0-783A9D57FB9B}"/>
                  </a:ext>
                </a:extLst>
              </p:cNvPr>
              <p:cNvCxnSpPr>
                <a:cxnSpLocks/>
              </p:cNvCxnSpPr>
              <p:nvPr/>
            </p:nvCxnSpPr>
            <p:spPr>
              <a:xfrm flipV="1">
                <a:off x="4304688" y="3955727"/>
                <a:ext cx="0" cy="285191"/>
              </a:xfrm>
              <a:prstGeom prst="line">
                <a:avLst/>
              </a:prstGeom>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D5AB8314-85C8-7F47-8394-9266FE8759E8}"/>
                  </a:ext>
                </a:extLst>
              </p:cNvPr>
              <p:cNvSpPr txBox="1"/>
              <p:nvPr/>
            </p:nvSpPr>
            <p:spPr>
              <a:xfrm>
                <a:off x="3869790" y="4192410"/>
                <a:ext cx="646331" cy="369332"/>
              </a:xfrm>
              <a:prstGeom prst="rect">
                <a:avLst/>
              </a:prstGeom>
              <a:noFill/>
            </p:spPr>
            <p:txBody>
              <a:bodyPr wrap="none" rtlCol="0">
                <a:spAutoFit/>
              </a:bodyPr>
              <a:lstStyle/>
              <a:p>
                <a:r>
                  <a:rPr kumimoji="1" lang="en-US" altLang="ja-JP" dirty="0"/>
                  <a:t>10px</a:t>
                </a:r>
                <a:endParaRPr kumimoji="1" lang="ja-JP" altLang="en-US"/>
              </a:p>
            </p:txBody>
          </p:sp>
        </p:grpSp>
        <p:grpSp>
          <p:nvGrpSpPr>
            <p:cNvPr id="44" name="グループ化 43">
              <a:extLst>
                <a:ext uri="{FF2B5EF4-FFF2-40B4-BE49-F238E27FC236}">
                  <a16:creationId xmlns:a16="http://schemas.microsoft.com/office/drawing/2014/main" id="{1BE03DBE-5F17-0447-A955-CBE227262613}"/>
                </a:ext>
              </a:extLst>
            </p:cNvPr>
            <p:cNvGrpSpPr/>
            <p:nvPr/>
          </p:nvGrpSpPr>
          <p:grpSpPr>
            <a:xfrm>
              <a:off x="1383092" y="4712159"/>
              <a:ext cx="646331" cy="606015"/>
              <a:chOff x="3869790" y="3955727"/>
              <a:chExt cx="646331" cy="606015"/>
            </a:xfrm>
          </p:grpSpPr>
          <p:cxnSp>
            <p:nvCxnSpPr>
              <p:cNvPr id="45" name="直線コネクタ 44">
                <a:extLst>
                  <a:ext uri="{FF2B5EF4-FFF2-40B4-BE49-F238E27FC236}">
                    <a16:creationId xmlns:a16="http://schemas.microsoft.com/office/drawing/2014/main" id="{09752853-F933-FA4E-BD31-4DB519EB7647}"/>
                  </a:ext>
                </a:extLst>
              </p:cNvPr>
              <p:cNvCxnSpPr>
                <a:cxnSpLocks/>
              </p:cNvCxnSpPr>
              <p:nvPr/>
            </p:nvCxnSpPr>
            <p:spPr>
              <a:xfrm flipV="1">
                <a:off x="4059362" y="3955727"/>
                <a:ext cx="0" cy="296342"/>
              </a:xfrm>
              <a:prstGeom prst="line">
                <a:avLst/>
              </a:prstGeom>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6D92317D-4091-7E49-9212-F282720630CB}"/>
                  </a:ext>
                </a:extLst>
              </p:cNvPr>
              <p:cNvCxnSpPr>
                <a:cxnSpLocks/>
              </p:cNvCxnSpPr>
              <p:nvPr/>
            </p:nvCxnSpPr>
            <p:spPr>
              <a:xfrm>
                <a:off x="4070195" y="4207912"/>
                <a:ext cx="23449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120D88DA-4456-9743-8FA4-B4F31473D2D1}"/>
                  </a:ext>
                </a:extLst>
              </p:cNvPr>
              <p:cNvCxnSpPr>
                <a:cxnSpLocks/>
              </p:cNvCxnSpPr>
              <p:nvPr/>
            </p:nvCxnSpPr>
            <p:spPr>
              <a:xfrm flipV="1">
                <a:off x="4304688" y="3955727"/>
                <a:ext cx="0" cy="285191"/>
              </a:xfrm>
              <a:prstGeom prst="line">
                <a:avLst/>
              </a:prstGeom>
            </p:spPr>
            <p:style>
              <a:lnRef idx="1">
                <a:schemeClr val="dk1"/>
              </a:lnRef>
              <a:fillRef idx="0">
                <a:schemeClr val="dk1"/>
              </a:fillRef>
              <a:effectRef idx="0">
                <a:schemeClr val="dk1"/>
              </a:effectRef>
              <a:fontRef idx="minor">
                <a:schemeClr val="tx1"/>
              </a:fontRef>
            </p:style>
          </p:cxnSp>
          <p:sp>
            <p:nvSpPr>
              <p:cNvPr id="48" name="テキスト ボックス 47">
                <a:extLst>
                  <a:ext uri="{FF2B5EF4-FFF2-40B4-BE49-F238E27FC236}">
                    <a16:creationId xmlns:a16="http://schemas.microsoft.com/office/drawing/2014/main" id="{7F38FABB-882B-6F47-800E-5E29BBEA025B}"/>
                  </a:ext>
                </a:extLst>
              </p:cNvPr>
              <p:cNvSpPr txBox="1"/>
              <p:nvPr/>
            </p:nvSpPr>
            <p:spPr>
              <a:xfrm>
                <a:off x="3869790" y="4192410"/>
                <a:ext cx="646331" cy="369332"/>
              </a:xfrm>
              <a:prstGeom prst="rect">
                <a:avLst/>
              </a:prstGeom>
              <a:noFill/>
            </p:spPr>
            <p:txBody>
              <a:bodyPr wrap="none" rtlCol="0">
                <a:spAutoFit/>
              </a:bodyPr>
              <a:lstStyle/>
              <a:p>
                <a:r>
                  <a:rPr kumimoji="1" lang="en-US" altLang="ja-JP" dirty="0"/>
                  <a:t>10px</a:t>
                </a:r>
                <a:endParaRPr kumimoji="1" lang="ja-JP" altLang="en-US"/>
              </a:p>
            </p:txBody>
          </p:sp>
        </p:grpSp>
      </p:grpSp>
      <p:grpSp>
        <p:nvGrpSpPr>
          <p:cNvPr id="51" name="グループ化 50">
            <a:extLst>
              <a:ext uri="{FF2B5EF4-FFF2-40B4-BE49-F238E27FC236}">
                <a16:creationId xmlns:a16="http://schemas.microsoft.com/office/drawing/2014/main" id="{43FCAD0E-CB5C-E34A-8F4F-94F1378E52B5}"/>
              </a:ext>
            </a:extLst>
          </p:cNvPr>
          <p:cNvGrpSpPr/>
          <p:nvPr/>
        </p:nvGrpSpPr>
        <p:grpSpPr>
          <a:xfrm>
            <a:off x="9322420" y="2118730"/>
            <a:ext cx="2796854" cy="1406303"/>
            <a:chOff x="8709103" y="2129882"/>
            <a:chExt cx="2796854" cy="1406303"/>
          </a:xfrm>
        </p:grpSpPr>
        <p:sp>
          <p:nvSpPr>
            <p:cNvPr id="6" name="テキスト ボックス 5">
              <a:extLst>
                <a:ext uri="{FF2B5EF4-FFF2-40B4-BE49-F238E27FC236}">
                  <a16:creationId xmlns:a16="http://schemas.microsoft.com/office/drawing/2014/main" id="{596B2249-3E6C-924D-900D-106B68B23259}"/>
                </a:ext>
              </a:extLst>
            </p:cNvPr>
            <p:cNvSpPr txBox="1"/>
            <p:nvPr/>
          </p:nvSpPr>
          <p:spPr>
            <a:xfrm>
              <a:off x="9590048" y="2129882"/>
              <a:ext cx="1915909" cy="923330"/>
            </a:xfrm>
            <a:prstGeom prst="rect">
              <a:avLst/>
            </a:prstGeom>
            <a:noFill/>
          </p:spPr>
          <p:txBody>
            <a:bodyPr wrap="none" rtlCol="0">
              <a:spAutoFit/>
            </a:bodyPr>
            <a:lstStyle/>
            <a:p>
              <a:r>
                <a:rPr lang="ja-JP" altLang="en-US"/>
                <a:t>大きさ→</a:t>
              </a:r>
              <a:r>
                <a:rPr lang="en-US" altLang="ja-JP" dirty="0"/>
                <a:t>12px</a:t>
              </a:r>
            </a:p>
            <a:p>
              <a:r>
                <a:rPr kumimoji="1" lang="ja-JP" altLang="en-US"/>
                <a:t>色→</a:t>
              </a:r>
              <a:r>
                <a:rPr kumimoji="1" lang="en-US" altLang="ja-JP" dirty="0"/>
                <a:t>#</a:t>
              </a:r>
              <a:r>
                <a:rPr kumimoji="1" lang="en-US" altLang="ja-JP" dirty="0" err="1"/>
                <a:t>fff</a:t>
              </a:r>
              <a:endParaRPr kumimoji="1" lang="en-US" altLang="ja-JP" dirty="0"/>
            </a:p>
            <a:p>
              <a:r>
                <a:rPr lang="ja-JP" altLang="en-US"/>
                <a:t>背景色→</a:t>
              </a:r>
              <a:r>
                <a:rPr lang="en-US" altLang="ja-JP" dirty="0"/>
                <a:t>#f1a73a</a:t>
              </a:r>
              <a:endParaRPr kumimoji="1" lang="ja-JP" altLang="en-US"/>
            </a:p>
          </p:txBody>
        </p:sp>
        <p:cxnSp>
          <p:nvCxnSpPr>
            <p:cNvPr id="9" name="直線矢印コネクタ 8">
              <a:extLst>
                <a:ext uri="{FF2B5EF4-FFF2-40B4-BE49-F238E27FC236}">
                  <a16:creationId xmlns:a16="http://schemas.microsoft.com/office/drawing/2014/main" id="{D6FCBDEB-1B9C-FE4D-A62A-52064973C84C}"/>
                </a:ext>
              </a:extLst>
            </p:cNvPr>
            <p:cNvCxnSpPr>
              <a:cxnSpLocks/>
            </p:cNvCxnSpPr>
            <p:nvPr/>
          </p:nvCxnSpPr>
          <p:spPr>
            <a:xfrm flipH="1">
              <a:off x="8709103" y="2570238"/>
              <a:ext cx="880945" cy="9659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56971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35C8A-D401-E04F-817A-056E00C497B0}"/>
              </a:ext>
            </a:extLst>
          </p:cNvPr>
          <p:cNvSpPr>
            <a:spLocks noGrp="1"/>
          </p:cNvSpPr>
          <p:nvPr>
            <p:ph type="title"/>
          </p:nvPr>
        </p:nvSpPr>
        <p:spPr>
          <a:xfrm>
            <a:off x="838200" y="365125"/>
            <a:ext cx="10515600" cy="917137"/>
          </a:xfrm>
        </p:spPr>
        <p:txBody>
          <a:bodyPr/>
          <a:lstStyle/>
          <a:p>
            <a:r>
              <a:rPr lang="ja-JP" altLang="en-US"/>
              <a:t>デザイン</a:t>
            </a:r>
          </a:p>
        </p:txBody>
      </p:sp>
      <p:sp>
        <p:nvSpPr>
          <p:cNvPr id="3" name="正方形/長方形 2">
            <a:extLst>
              <a:ext uri="{FF2B5EF4-FFF2-40B4-BE49-F238E27FC236}">
                <a16:creationId xmlns:a16="http://schemas.microsoft.com/office/drawing/2014/main" id="{341E140B-A700-C44B-92CD-A0C72F184946}"/>
              </a:ext>
            </a:extLst>
          </p:cNvPr>
          <p:cNvSpPr/>
          <p:nvPr/>
        </p:nvSpPr>
        <p:spPr>
          <a:xfrm>
            <a:off x="1576552" y="1949697"/>
            <a:ext cx="2417379" cy="923330"/>
          </a:xfrm>
          <a:prstGeom prst="rect">
            <a:avLst/>
          </a:prstGeom>
          <a:solidFill>
            <a:schemeClr val="bg1">
              <a:lumMod val="95000"/>
            </a:schemeClr>
          </a:solidFill>
        </p:spPr>
        <p:txBody>
          <a:bodyPr wrap="square">
            <a:spAutoFit/>
          </a:bodyPr>
          <a:lstStyle/>
          <a:p>
            <a:r>
              <a:rPr lang="en" altLang="ja-JP" dirty="0">
                <a:solidFill>
                  <a:srgbClr val="000080"/>
                </a:solidFill>
                <a:latin typeface="Ricty Diminished" panose="020B0509020203020207" pitchFamily="49" charset="-128"/>
                <a:ea typeface="Ricty Diminished" panose="020B0509020203020207" pitchFamily="49" charset="-128"/>
              </a:rPr>
              <a:t>&lt;div&gt;</a:t>
            </a:r>
            <a:r>
              <a:rPr lang="ja-JP" altLang="en-US">
                <a:latin typeface="Ricty Diminished" panose="020B0509020203020207" pitchFamily="49" charset="-128"/>
                <a:ea typeface="Ricty Diminished" panose="020B0509020203020207" pitchFamily="49" charset="-128"/>
              </a:rPr>
              <a:t>オレンジ</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div&gt;</a:t>
            </a:r>
          </a:p>
          <a:p>
            <a:r>
              <a:rPr lang="en" altLang="ja-JP" dirty="0">
                <a:solidFill>
                  <a:srgbClr val="000080"/>
                </a:solidFill>
                <a:latin typeface="Ricty Diminished" panose="020B0509020203020207" pitchFamily="49" charset="-128"/>
                <a:ea typeface="Ricty Diminished" panose="020B0509020203020207" pitchFamily="49" charset="-128"/>
              </a:rPr>
              <a:t>&lt;div&gt;</a:t>
            </a:r>
            <a:r>
              <a:rPr lang="ja-JP" altLang="en-US">
                <a:latin typeface="Ricty Diminished" panose="020B0509020203020207" pitchFamily="49" charset="-128"/>
                <a:ea typeface="Ricty Diminished" panose="020B0509020203020207" pitchFamily="49" charset="-128"/>
              </a:rPr>
              <a:t>ピンク</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div&gt;</a:t>
            </a:r>
          </a:p>
          <a:p>
            <a:r>
              <a:rPr lang="en" altLang="ja-JP" dirty="0">
                <a:solidFill>
                  <a:srgbClr val="000080"/>
                </a:solidFill>
                <a:latin typeface="Ricty Diminished" panose="020B0509020203020207" pitchFamily="49" charset="-128"/>
                <a:ea typeface="Ricty Diminished" panose="020B0509020203020207" pitchFamily="49" charset="-128"/>
              </a:rPr>
              <a:t>&lt;div&gt;</a:t>
            </a:r>
            <a:r>
              <a:rPr lang="ja-JP" altLang="en-US">
                <a:latin typeface="Ricty Diminished" panose="020B0509020203020207" pitchFamily="49" charset="-128"/>
                <a:ea typeface="Ricty Diminished" panose="020B0509020203020207" pitchFamily="49" charset="-128"/>
              </a:rPr>
              <a:t>グリーン</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div&gt;</a:t>
            </a:r>
            <a:endParaRPr lang="ja-JP" altLang="en-US">
              <a:latin typeface="Ricty Diminished" panose="020B0509020203020207" pitchFamily="49" charset="-128"/>
              <a:ea typeface="Ricty Diminished" panose="020B0509020203020207" pitchFamily="49" charset="-128"/>
            </a:endParaRPr>
          </a:p>
        </p:txBody>
      </p:sp>
      <p:sp>
        <p:nvSpPr>
          <p:cNvPr id="4" name="テキスト ボックス 3">
            <a:extLst>
              <a:ext uri="{FF2B5EF4-FFF2-40B4-BE49-F238E27FC236}">
                <a16:creationId xmlns:a16="http://schemas.microsoft.com/office/drawing/2014/main" id="{37217D04-92E6-534F-97A7-DCAFB43EB331}"/>
              </a:ext>
            </a:extLst>
          </p:cNvPr>
          <p:cNvSpPr txBox="1"/>
          <p:nvPr/>
        </p:nvSpPr>
        <p:spPr>
          <a:xfrm>
            <a:off x="1576551" y="1580365"/>
            <a:ext cx="736099" cy="369332"/>
          </a:xfrm>
          <a:prstGeom prst="rect">
            <a:avLst/>
          </a:prstGeom>
          <a:noFill/>
        </p:spPr>
        <p:txBody>
          <a:bodyPr wrap="none" rtlCol="0">
            <a:spAutoFit/>
          </a:bodyPr>
          <a:lstStyle/>
          <a:p>
            <a:r>
              <a:rPr kumimoji="1" lang="en-US" altLang="ja-JP" dirty="0"/>
              <a:t>HTML</a:t>
            </a:r>
            <a:endParaRPr kumimoji="1" lang="ja-JP" altLang="en-US"/>
          </a:p>
        </p:txBody>
      </p:sp>
      <p:grpSp>
        <p:nvGrpSpPr>
          <p:cNvPr id="5" name="グループ化 4">
            <a:extLst>
              <a:ext uri="{FF2B5EF4-FFF2-40B4-BE49-F238E27FC236}">
                <a16:creationId xmlns:a16="http://schemas.microsoft.com/office/drawing/2014/main" id="{FBAD3B0B-BD4D-EF42-97A8-3D561F86705A}"/>
              </a:ext>
            </a:extLst>
          </p:cNvPr>
          <p:cNvGrpSpPr/>
          <p:nvPr/>
        </p:nvGrpSpPr>
        <p:grpSpPr>
          <a:xfrm>
            <a:off x="1576551" y="2894131"/>
            <a:ext cx="2417379" cy="1292662"/>
            <a:chOff x="1576551" y="3509013"/>
            <a:chExt cx="2417379" cy="1292662"/>
          </a:xfrm>
        </p:grpSpPr>
        <p:sp>
          <p:nvSpPr>
            <p:cNvPr id="6" name="正方形/長方形 5">
              <a:extLst>
                <a:ext uri="{FF2B5EF4-FFF2-40B4-BE49-F238E27FC236}">
                  <a16:creationId xmlns:a16="http://schemas.microsoft.com/office/drawing/2014/main" id="{ACC06DFA-2B90-1848-B0D6-46BAD049A774}"/>
                </a:ext>
              </a:extLst>
            </p:cNvPr>
            <p:cNvSpPr/>
            <p:nvPr/>
          </p:nvSpPr>
          <p:spPr>
            <a:xfrm>
              <a:off x="1576551" y="3878345"/>
              <a:ext cx="2417379" cy="923330"/>
            </a:xfrm>
            <a:prstGeom prst="rect">
              <a:avLst/>
            </a:prstGeom>
            <a:solidFill>
              <a:schemeClr val="bg1">
                <a:lumMod val="95000"/>
              </a:schemeClr>
            </a:solidFill>
          </p:spPr>
          <p:txBody>
            <a:bodyPr wrap="square">
              <a:spAutoFit/>
            </a:bodyPr>
            <a:lstStyle/>
            <a:p>
              <a:r>
                <a:rPr lang="en" altLang="ja-JP" b="1" dirty="0">
                  <a:solidFill>
                    <a:srgbClr val="333333"/>
                  </a:solidFill>
                  <a:latin typeface="Ricty Diminished" panose="020B0509020203020207" pitchFamily="49" charset="-128"/>
                  <a:ea typeface="Ricty Diminished" panose="020B0509020203020207" pitchFamily="49" charset="-128"/>
                </a:rPr>
                <a:t>div</a:t>
              </a:r>
              <a:r>
                <a:rPr lang="en" altLang="ja-JP" dirty="0">
                  <a:latin typeface="Ricty Diminished" panose="020B0509020203020207" pitchFamily="49" charset="-128"/>
                  <a:ea typeface="Ricty Diminished" panose="020B0509020203020207" pitchFamily="49" charset="-128"/>
                </a:rPr>
                <a:t> {</a:t>
              </a:r>
            </a:p>
            <a:p>
              <a:r>
                <a:rPr lang="en" altLang="ja-JP" dirty="0">
                  <a:latin typeface="Ricty Diminished" panose="020B0509020203020207" pitchFamily="49" charset="-128"/>
                  <a:ea typeface="Ricty Diminished" panose="020B0509020203020207" pitchFamily="49" charset="-128"/>
                </a:rPr>
                <a:t>    </a:t>
              </a:r>
              <a:r>
                <a:rPr lang="en" altLang="ja-JP" dirty="0">
                  <a:solidFill>
                    <a:srgbClr val="000080"/>
                  </a:solidFill>
                  <a:latin typeface="Ricty Diminished" panose="020B0509020203020207" pitchFamily="49" charset="-128"/>
                  <a:ea typeface="Ricty Diminished" panose="020B0509020203020207" pitchFamily="49" charset="-128"/>
                </a:rPr>
                <a:t>color</a:t>
              </a:r>
              <a:r>
                <a:rPr lang="en" altLang="ja-JP" dirty="0">
                  <a:latin typeface="Ricty Diminished" panose="020B0509020203020207" pitchFamily="49" charset="-128"/>
                  <a:ea typeface="Ricty Diminished" panose="020B0509020203020207" pitchFamily="49" charset="-128"/>
                </a:rPr>
                <a:t>: Orange;</a:t>
              </a:r>
            </a:p>
            <a:p>
              <a:r>
                <a:rPr lang="en" altLang="ja-JP" dirty="0">
                  <a:latin typeface="Ricty Diminished" panose="020B0509020203020207" pitchFamily="49" charset="-128"/>
                  <a:ea typeface="Ricty Diminished" panose="020B0509020203020207" pitchFamily="49" charset="-128"/>
                </a:rPr>
                <a:t>}</a:t>
              </a:r>
              <a:endParaRPr lang="ja-JP" altLang="en-US">
                <a:latin typeface="Ricty Diminished" panose="020B0509020203020207" pitchFamily="49" charset="-128"/>
                <a:ea typeface="Ricty Diminished" panose="020B0509020203020207" pitchFamily="49" charset="-128"/>
              </a:endParaRPr>
            </a:p>
          </p:txBody>
        </p:sp>
        <p:sp>
          <p:nvSpPr>
            <p:cNvPr id="7" name="テキスト ボックス 6">
              <a:extLst>
                <a:ext uri="{FF2B5EF4-FFF2-40B4-BE49-F238E27FC236}">
                  <a16:creationId xmlns:a16="http://schemas.microsoft.com/office/drawing/2014/main" id="{3440CD33-5B44-D04F-AC8B-17C71AE3909F}"/>
                </a:ext>
              </a:extLst>
            </p:cNvPr>
            <p:cNvSpPr txBox="1"/>
            <p:nvPr/>
          </p:nvSpPr>
          <p:spPr>
            <a:xfrm>
              <a:off x="1576551" y="3509013"/>
              <a:ext cx="537327" cy="369332"/>
            </a:xfrm>
            <a:prstGeom prst="rect">
              <a:avLst/>
            </a:prstGeom>
            <a:noFill/>
          </p:spPr>
          <p:txBody>
            <a:bodyPr wrap="none" rtlCol="0">
              <a:spAutoFit/>
            </a:bodyPr>
            <a:lstStyle/>
            <a:p>
              <a:r>
                <a:rPr kumimoji="1" lang="en-US" altLang="ja-JP" dirty="0"/>
                <a:t>CCS</a:t>
              </a:r>
              <a:endParaRPr kumimoji="1" lang="ja-JP" altLang="en-US"/>
            </a:p>
          </p:txBody>
        </p:sp>
      </p:grpSp>
      <p:sp>
        <p:nvSpPr>
          <p:cNvPr id="9" name="テキスト ボックス 8">
            <a:extLst>
              <a:ext uri="{FF2B5EF4-FFF2-40B4-BE49-F238E27FC236}">
                <a16:creationId xmlns:a16="http://schemas.microsoft.com/office/drawing/2014/main" id="{BFAF4700-8E63-6B48-A56A-EBE669304E12}"/>
              </a:ext>
            </a:extLst>
          </p:cNvPr>
          <p:cNvSpPr txBox="1"/>
          <p:nvPr/>
        </p:nvSpPr>
        <p:spPr>
          <a:xfrm>
            <a:off x="1576551" y="4725749"/>
            <a:ext cx="2954655" cy="923330"/>
          </a:xfrm>
          <a:prstGeom prst="rect">
            <a:avLst/>
          </a:prstGeom>
          <a:noFill/>
        </p:spPr>
        <p:txBody>
          <a:bodyPr wrap="none" rtlCol="0">
            <a:spAutoFit/>
          </a:bodyPr>
          <a:lstStyle/>
          <a:p>
            <a:r>
              <a:rPr kumimoji="1" lang="ja-JP" altLang="en-US"/>
              <a:t>フォント</a:t>
            </a:r>
            <a:endParaRPr kumimoji="1" lang="en-US" altLang="ja-JP" dirty="0"/>
          </a:p>
          <a:p>
            <a:r>
              <a:rPr lang="ja-JP" altLang="en-US"/>
              <a:t>日本語→メイリオ</a:t>
            </a:r>
            <a:endParaRPr lang="en-US" altLang="ja-JP" dirty="0"/>
          </a:p>
          <a:p>
            <a:r>
              <a:rPr kumimoji="1" lang="ja-JP" altLang="en-US"/>
              <a:t>英語　→</a:t>
            </a:r>
            <a:r>
              <a:rPr kumimoji="1" lang="en-US" altLang="ja-JP" dirty="0" err="1"/>
              <a:t>Ricty</a:t>
            </a:r>
            <a:r>
              <a:rPr kumimoji="1" lang="en-US" altLang="ja-JP" dirty="0"/>
              <a:t> Diminished</a:t>
            </a:r>
            <a:endParaRPr kumimoji="1" lang="ja-JP" altLang="en-US"/>
          </a:p>
        </p:txBody>
      </p:sp>
      <p:sp>
        <p:nvSpPr>
          <p:cNvPr id="18" name="テキスト ボックス 17">
            <a:extLst>
              <a:ext uri="{FF2B5EF4-FFF2-40B4-BE49-F238E27FC236}">
                <a16:creationId xmlns:a16="http://schemas.microsoft.com/office/drawing/2014/main" id="{A64DE920-A703-C045-8172-B940DB6DC077}"/>
              </a:ext>
            </a:extLst>
          </p:cNvPr>
          <p:cNvSpPr txBox="1"/>
          <p:nvPr/>
        </p:nvSpPr>
        <p:spPr>
          <a:xfrm>
            <a:off x="5259823" y="1594131"/>
            <a:ext cx="184731" cy="369332"/>
          </a:xfrm>
          <a:prstGeom prst="rect">
            <a:avLst/>
          </a:prstGeom>
          <a:noFill/>
        </p:spPr>
        <p:txBody>
          <a:bodyPr wrap="none" rtlCol="0">
            <a:spAutoFit/>
          </a:bodyPr>
          <a:lstStyle/>
          <a:p>
            <a:endParaRPr kumimoji="1" lang="ja-JP" altLang="en-US"/>
          </a:p>
        </p:txBody>
      </p:sp>
      <p:sp>
        <p:nvSpPr>
          <p:cNvPr id="19" name="テキスト ボックス 18">
            <a:extLst>
              <a:ext uri="{FF2B5EF4-FFF2-40B4-BE49-F238E27FC236}">
                <a16:creationId xmlns:a16="http://schemas.microsoft.com/office/drawing/2014/main" id="{D0B65050-41D3-B243-A47A-610132B70C90}"/>
              </a:ext>
            </a:extLst>
          </p:cNvPr>
          <p:cNvSpPr txBox="1"/>
          <p:nvPr/>
        </p:nvSpPr>
        <p:spPr>
          <a:xfrm>
            <a:off x="6489812" y="3406747"/>
            <a:ext cx="184731" cy="369332"/>
          </a:xfrm>
          <a:prstGeom prst="rect">
            <a:avLst/>
          </a:prstGeom>
          <a:noFill/>
        </p:spPr>
        <p:txBody>
          <a:bodyPr wrap="none" rtlCol="0">
            <a:spAutoFit/>
          </a:bodyPr>
          <a:lstStyle/>
          <a:p>
            <a:endParaRPr kumimoji="1" lang="ja-JP" altLang="en-US"/>
          </a:p>
        </p:txBody>
      </p:sp>
      <p:sp>
        <p:nvSpPr>
          <p:cNvPr id="20" name="テキスト ボックス 19">
            <a:extLst>
              <a:ext uri="{FF2B5EF4-FFF2-40B4-BE49-F238E27FC236}">
                <a16:creationId xmlns:a16="http://schemas.microsoft.com/office/drawing/2014/main" id="{FE9A257A-8017-E14D-BB83-81C93282AB00}"/>
              </a:ext>
            </a:extLst>
          </p:cNvPr>
          <p:cNvSpPr txBox="1"/>
          <p:nvPr/>
        </p:nvSpPr>
        <p:spPr>
          <a:xfrm>
            <a:off x="5114166" y="1788340"/>
            <a:ext cx="8725466" cy="1626086"/>
          </a:xfrm>
          <a:prstGeom prst="rect">
            <a:avLst/>
          </a:prstGeom>
          <a:noFill/>
        </p:spPr>
        <p:txBody>
          <a:bodyPr wrap="none" rtlCol="0">
            <a:spAutoFit/>
          </a:bodyPr>
          <a:lstStyle/>
          <a:p>
            <a:pPr>
              <a:lnSpc>
                <a:spcPts val="1350"/>
              </a:lnSpc>
            </a:pP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&lt;head&gt;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pPr>
              <a:lnSpc>
                <a:spcPts val="1350"/>
              </a:lnSpc>
            </a:pP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&lt;meta</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charset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"UTF-8"</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pPr>
              <a:lnSpc>
                <a:spcPts val="1350"/>
              </a:lnSpc>
            </a:pP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&lt;meta</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http-</a:t>
            </a:r>
            <a:r>
              <a:rPr lang="en-US" altLang="ja-JP" kern="0" dirty="0" err="1">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equiv</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"X-UA-Compatible"</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content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"IE=edge"</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pPr>
              <a:lnSpc>
                <a:spcPts val="1350"/>
              </a:lnSpc>
            </a:pP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&lt;meta</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name</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"viewport"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content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"width=device-width, initial-scale=1.0"</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pPr>
              <a:lnSpc>
                <a:spcPts val="1350"/>
              </a:lnSpc>
            </a:pP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&lt;title&gt;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Document</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&lt;/title&gt;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pPr>
              <a:lnSpc>
                <a:spcPts val="1350"/>
              </a:lnSpc>
            </a:pP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&lt;link</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err="1">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rel</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"stylesheet"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err="1">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href</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err="1">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style.css</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pPr>
              <a:lnSpc>
                <a:spcPts val="1350"/>
              </a:lnSpc>
            </a:pP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&lt;/head&gt;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a:p>
        </p:txBody>
      </p:sp>
      <p:sp>
        <p:nvSpPr>
          <p:cNvPr id="21" name="テキスト ボックス 20">
            <a:extLst>
              <a:ext uri="{FF2B5EF4-FFF2-40B4-BE49-F238E27FC236}">
                <a16:creationId xmlns:a16="http://schemas.microsoft.com/office/drawing/2014/main" id="{76CD94A3-8475-054C-9ABF-ABFE1E97C7DD}"/>
              </a:ext>
            </a:extLst>
          </p:cNvPr>
          <p:cNvSpPr txBox="1"/>
          <p:nvPr/>
        </p:nvSpPr>
        <p:spPr>
          <a:xfrm>
            <a:off x="3197005" y="2728856"/>
            <a:ext cx="8725466" cy="2677656"/>
          </a:xfrm>
          <a:prstGeom prst="rect">
            <a:avLst/>
          </a:prstGeom>
          <a:noFill/>
        </p:spPr>
        <p:txBody>
          <a:bodyPr wrap="none" rtlCol="0">
            <a:spAutoFit/>
          </a:bodyPr>
          <a:lstStyle/>
          <a:p>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&lt;head&gt;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&lt;meta</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charset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"UTF-8"</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&lt;meta</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http-</a:t>
            </a:r>
            <a:r>
              <a:rPr lang="en-US" altLang="ja-JP" kern="0" dirty="0" err="1">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equiv</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"X-UA-Compatible"</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content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"IE=edge"</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&lt;meta</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name</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"viewport"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content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"width=device-width, initial-scale=1.0"</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&lt;title&gt;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Document</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&lt;/title&gt;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&lt;link</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err="1">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rel</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"stylesheet"</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 </a:t>
            </a:r>
            <a:r>
              <a:rPr lang="en-US" altLang="ja-JP" kern="0" dirty="0" err="1">
                <a:solidFill>
                  <a:srgbClr val="FF0000"/>
                </a:solidFill>
                <a:latin typeface="Ricty Diminished" panose="020B0509020203020207" pitchFamily="49" charset="-128"/>
                <a:ea typeface="游明朝" panose="02020400000000000000" pitchFamily="18" charset="-128"/>
                <a:cs typeface="ＭＳ Ｐゴシック" panose="020B0600070205080204" pitchFamily="34" charset="-128"/>
              </a:rPr>
              <a:t>href</a:t>
            </a:r>
            <a:r>
              <a:rPr lang="en-US" altLang="ja-JP" kern="0" dirty="0">
                <a:solidFill>
                  <a:srgbClr val="000000"/>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err="1">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style.css</a:t>
            </a:r>
            <a:r>
              <a:rPr lang="en-US" altLang="ja-JP" kern="0" dirty="0">
                <a:solidFill>
                  <a:srgbClr val="0000FF"/>
                </a:solidFill>
                <a:latin typeface="Ricty Diminished" panose="020B0509020203020207" pitchFamily="49" charset="-128"/>
                <a:ea typeface="游明朝" panose="02020400000000000000" pitchFamily="18" charset="-128"/>
                <a:cs typeface="ＭＳ Ｐゴシック" panose="020B0600070205080204" pitchFamily="34" charset="-128"/>
              </a:rPr>
              <a:t>"</a:t>
            </a:r>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r>
              <a:rPr lang="en-US" altLang="ja-JP" kern="0" dirty="0">
                <a:solidFill>
                  <a:srgbClr val="800000"/>
                </a:solidFill>
                <a:latin typeface="Ricty Diminished" panose="020B0509020203020207" pitchFamily="49" charset="-128"/>
                <a:ea typeface="游明朝" panose="02020400000000000000" pitchFamily="18" charset="-128"/>
                <a:cs typeface="ＭＳ Ｐゴシック" panose="020B0600070205080204" pitchFamily="34" charset="-128"/>
              </a:rPr>
              <a:t>&lt;/head&gt;</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pPr algn="just"/>
            <a:r>
              <a:rPr lang="en-US" altLang="ja-JP" sz="2400" kern="100" dirty="0">
                <a:latin typeface="游明朝" panose="02020400000000000000" pitchFamily="18" charset="-128"/>
                <a:ea typeface="游明朝" panose="02020400000000000000" pitchFamily="18" charset="-128"/>
                <a:cs typeface="Times New Roman" panose="02020603050405020304" pitchFamily="18" charset="0"/>
              </a:rPr>
              <a:t> </a:t>
            </a:r>
            <a:endParaRPr lang="ja-JP" altLang="ja-JP" sz="2400" kern="100">
              <a:latin typeface="游明朝" panose="02020400000000000000" pitchFamily="18" charset="-128"/>
              <a:ea typeface="游明朝" panose="02020400000000000000" pitchFamily="18" charset="-128"/>
              <a:cs typeface="Times New Roman" panose="02020603050405020304" pitchFamily="18" charset="0"/>
            </a:endParaRPr>
          </a:p>
          <a:p>
            <a:endParaRPr kumimoji="1" lang="ja-JP" altLang="en-US"/>
          </a:p>
        </p:txBody>
      </p:sp>
    </p:spTree>
    <p:extLst>
      <p:ext uri="{BB962C8B-B14F-4D97-AF65-F5344CB8AC3E}">
        <p14:creationId xmlns:p14="http://schemas.microsoft.com/office/powerpoint/2010/main" val="2949712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a:extLst>
              <a:ext uri="{FF2B5EF4-FFF2-40B4-BE49-F238E27FC236}">
                <a16:creationId xmlns:a16="http://schemas.microsoft.com/office/drawing/2014/main" id="{E7949580-A1F8-5645-AA97-A50457FAAF53}"/>
              </a:ext>
            </a:extLst>
          </p:cNvPr>
          <p:cNvSpPr/>
          <p:nvPr/>
        </p:nvSpPr>
        <p:spPr>
          <a:xfrm>
            <a:off x="2733732" y="5412288"/>
            <a:ext cx="1979544" cy="11811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t>皮をむく</a:t>
            </a:r>
            <a:endParaRPr kumimoji="1" lang="en-US" altLang="ja-JP" sz="2800" dirty="0"/>
          </a:p>
          <a:p>
            <a:pPr algn="ctr"/>
            <a:r>
              <a:rPr lang="ja-JP" altLang="en-US" sz="2800"/>
              <a:t>処理</a:t>
            </a:r>
            <a:endParaRPr kumimoji="1" lang="ja-JP" altLang="en-US" sz="2800"/>
          </a:p>
        </p:txBody>
      </p:sp>
      <p:pic>
        <p:nvPicPr>
          <p:cNvPr id="3" name="グラフィックス 2" descr="りんご 単色塗りつぶし">
            <a:extLst>
              <a:ext uri="{FF2B5EF4-FFF2-40B4-BE49-F238E27FC236}">
                <a16:creationId xmlns:a16="http://schemas.microsoft.com/office/drawing/2014/main" id="{B8E6F4FC-1914-7548-A9F6-3BBF1C562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9753" y="5392138"/>
            <a:ext cx="914400" cy="914400"/>
          </a:xfrm>
          <a:prstGeom prst="rect">
            <a:avLst/>
          </a:prstGeom>
        </p:spPr>
      </p:pic>
      <p:pic>
        <p:nvPicPr>
          <p:cNvPr id="4" name="グラフィックス 3" descr="ぶどう 単色塗りつぶし">
            <a:extLst>
              <a:ext uri="{FF2B5EF4-FFF2-40B4-BE49-F238E27FC236}">
                <a16:creationId xmlns:a16="http://schemas.microsoft.com/office/drawing/2014/main" id="{C49AC302-0BA9-A847-962B-A460414E8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5492" y="5404524"/>
            <a:ext cx="914400" cy="914400"/>
          </a:xfrm>
          <a:prstGeom prst="rect">
            <a:avLst/>
          </a:prstGeom>
        </p:spPr>
      </p:pic>
      <p:pic>
        <p:nvPicPr>
          <p:cNvPr id="5" name="グラフィックス 4" descr="りんご 単色塗りつぶし">
            <a:extLst>
              <a:ext uri="{FF2B5EF4-FFF2-40B4-BE49-F238E27FC236}">
                <a16:creationId xmlns:a16="http://schemas.microsoft.com/office/drawing/2014/main" id="{451C7748-8FA0-4546-B0AC-0DE615D5CA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41092" y="5392138"/>
            <a:ext cx="914400" cy="914400"/>
          </a:xfrm>
          <a:prstGeom prst="rect">
            <a:avLst/>
          </a:prstGeom>
        </p:spPr>
      </p:pic>
      <p:pic>
        <p:nvPicPr>
          <p:cNvPr id="6" name="グラフィックス 5" descr="ぶどう 単色塗りつぶし">
            <a:extLst>
              <a:ext uri="{FF2B5EF4-FFF2-40B4-BE49-F238E27FC236}">
                <a16:creationId xmlns:a16="http://schemas.microsoft.com/office/drawing/2014/main" id="{D2F7C582-D684-754F-BAC9-A487263DC9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96831" y="5392138"/>
            <a:ext cx="914400" cy="914400"/>
          </a:xfrm>
          <a:prstGeom prst="rect">
            <a:avLst/>
          </a:prstGeom>
        </p:spPr>
      </p:pic>
      <p:sp>
        <p:nvSpPr>
          <p:cNvPr id="7" name="右矢印 6">
            <a:extLst>
              <a:ext uri="{FF2B5EF4-FFF2-40B4-BE49-F238E27FC236}">
                <a16:creationId xmlns:a16="http://schemas.microsoft.com/office/drawing/2014/main" id="{38E034D4-B2B9-A14B-B5EB-6C249216D982}"/>
              </a:ext>
            </a:extLst>
          </p:cNvPr>
          <p:cNvSpPr/>
          <p:nvPr/>
        </p:nvSpPr>
        <p:spPr>
          <a:xfrm>
            <a:off x="2014153" y="5849339"/>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 name="右矢印 7">
            <a:extLst>
              <a:ext uri="{FF2B5EF4-FFF2-40B4-BE49-F238E27FC236}">
                <a16:creationId xmlns:a16="http://schemas.microsoft.com/office/drawing/2014/main" id="{F314DF0F-5AAE-1944-A741-0735057F45C7}"/>
              </a:ext>
            </a:extLst>
          </p:cNvPr>
          <p:cNvSpPr/>
          <p:nvPr/>
        </p:nvSpPr>
        <p:spPr>
          <a:xfrm>
            <a:off x="4824486" y="5829189"/>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11910986-0AA8-F645-9E3A-60EED341784D}"/>
              </a:ext>
            </a:extLst>
          </p:cNvPr>
          <p:cNvSpPr/>
          <p:nvPr/>
        </p:nvSpPr>
        <p:spPr>
          <a:xfrm>
            <a:off x="7989471" y="5424674"/>
            <a:ext cx="1979544" cy="11811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t>皮をむく</a:t>
            </a:r>
            <a:endParaRPr kumimoji="1" lang="en-US" altLang="ja-JP" sz="2800" dirty="0"/>
          </a:p>
          <a:p>
            <a:pPr algn="ctr"/>
            <a:r>
              <a:rPr lang="ja-JP" altLang="en-US" sz="2800"/>
              <a:t>処理</a:t>
            </a:r>
            <a:endParaRPr kumimoji="1" lang="ja-JP" altLang="en-US" sz="2800"/>
          </a:p>
        </p:txBody>
      </p:sp>
      <p:sp>
        <p:nvSpPr>
          <p:cNvPr id="10" name="右矢印 9">
            <a:extLst>
              <a:ext uri="{FF2B5EF4-FFF2-40B4-BE49-F238E27FC236}">
                <a16:creationId xmlns:a16="http://schemas.microsoft.com/office/drawing/2014/main" id="{47701791-2ECE-C947-957F-811B8948FFCF}"/>
              </a:ext>
            </a:extLst>
          </p:cNvPr>
          <p:cNvSpPr/>
          <p:nvPr/>
        </p:nvSpPr>
        <p:spPr>
          <a:xfrm>
            <a:off x="7269892" y="5861725"/>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右矢印 10">
            <a:extLst>
              <a:ext uri="{FF2B5EF4-FFF2-40B4-BE49-F238E27FC236}">
                <a16:creationId xmlns:a16="http://schemas.microsoft.com/office/drawing/2014/main" id="{3B83B5E7-FFB8-0940-AE2A-72861A199896}"/>
              </a:ext>
            </a:extLst>
          </p:cNvPr>
          <p:cNvSpPr/>
          <p:nvPr/>
        </p:nvSpPr>
        <p:spPr>
          <a:xfrm>
            <a:off x="10080225" y="5841575"/>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2" name="グラフィックス 11" descr="悲しい顔 (塗りつぶしなし) 単色塗りつぶし">
            <a:extLst>
              <a:ext uri="{FF2B5EF4-FFF2-40B4-BE49-F238E27FC236}">
                <a16:creationId xmlns:a16="http://schemas.microsoft.com/office/drawing/2014/main" id="{911A8131-4D06-E640-906E-637860D4C7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128" y="4716356"/>
            <a:ext cx="914400" cy="914400"/>
          </a:xfrm>
          <a:prstGeom prst="rect">
            <a:avLst/>
          </a:prstGeom>
        </p:spPr>
      </p:pic>
      <p:pic>
        <p:nvPicPr>
          <p:cNvPr id="13" name="グラフィックス 12" descr="ニヤリとした顔 (塗りつぶしなし) 単色塗りつぶし">
            <a:extLst>
              <a:ext uri="{FF2B5EF4-FFF2-40B4-BE49-F238E27FC236}">
                <a16:creationId xmlns:a16="http://schemas.microsoft.com/office/drawing/2014/main" id="{E51EF937-B18E-154B-BA82-141D0EC07D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1128" y="2258009"/>
            <a:ext cx="914400" cy="914400"/>
          </a:xfrm>
          <a:prstGeom prst="rect">
            <a:avLst/>
          </a:prstGeom>
        </p:spPr>
      </p:pic>
    </p:spTree>
    <p:extLst>
      <p:ext uri="{BB962C8B-B14F-4D97-AF65-F5344CB8AC3E}">
        <p14:creationId xmlns:p14="http://schemas.microsoft.com/office/powerpoint/2010/main" val="1333260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5D54D17-9BFD-1A44-AE37-0CA64B1BE786}"/>
              </a:ext>
            </a:extLst>
          </p:cNvPr>
          <p:cNvSpPr/>
          <p:nvPr/>
        </p:nvSpPr>
        <p:spPr>
          <a:xfrm>
            <a:off x="1576552" y="1949697"/>
            <a:ext cx="2417379" cy="923330"/>
          </a:xfrm>
          <a:prstGeom prst="rect">
            <a:avLst/>
          </a:prstGeom>
          <a:solidFill>
            <a:schemeClr val="accent2">
              <a:lumMod val="20000"/>
              <a:lumOff val="80000"/>
            </a:schemeClr>
          </a:solidFill>
        </p:spPr>
        <p:txBody>
          <a:bodyPr wrap="square">
            <a:spAutoFit/>
          </a:bodyPr>
          <a:lstStyle/>
          <a:p>
            <a:r>
              <a:rPr lang="en" altLang="ja-JP" dirty="0">
                <a:solidFill>
                  <a:srgbClr val="000080"/>
                </a:solidFill>
                <a:latin typeface="Ricty Diminished" panose="020B0509020203020207" pitchFamily="49" charset="-128"/>
                <a:ea typeface="Ricty Diminished" panose="020B0509020203020207" pitchFamily="49" charset="-128"/>
              </a:rPr>
              <a:t>&lt;div&gt;</a:t>
            </a:r>
            <a:r>
              <a:rPr lang="ja-JP" altLang="en-US">
                <a:latin typeface="Ricty Diminished" panose="020B0509020203020207" pitchFamily="49" charset="-128"/>
                <a:ea typeface="Ricty Diminished" panose="020B0509020203020207" pitchFamily="49" charset="-128"/>
              </a:rPr>
              <a:t>オレンジ</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div&gt;</a:t>
            </a:r>
          </a:p>
          <a:p>
            <a:r>
              <a:rPr lang="en" altLang="ja-JP" dirty="0">
                <a:solidFill>
                  <a:srgbClr val="000080"/>
                </a:solidFill>
                <a:latin typeface="Ricty Diminished" panose="020B0509020203020207" pitchFamily="49" charset="-128"/>
                <a:ea typeface="Ricty Diminished" panose="020B0509020203020207" pitchFamily="49" charset="-128"/>
              </a:rPr>
              <a:t>&lt;div&gt;</a:t>
            </a:r>
            <a:r>
              <a:rPr lang="ja-JP" altLang="en-US">
                <a:latin typeface="Ricty Diminished" panose="020B0509020203020207" pitchFamily="49" charset="-128"/>
                <a:ea typeface="Ricty Diminished" panose="020B0509020203020207" pitchFamily="49" charset="-128"/>
              </a:rPr>
              <a:t>ピンク</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div&gt;</a:t>
            </a:r>
          </a:p>
          <a:p>
            <a:r>
              <a:rPr lang="en" altLang="ja-JP" dirty="0">
                <a:solidFill>
                  <a:srgbClr val="000080"/>
                </a:solidFill>
                <a:latin typeface="Ricty Diminished" panose="020B0509020203020207" pitchFamily="49" charset="-128"/>
                <a:ea typeface="Ricty Diminished" panose="020B0509020203020207" pitchFamily="49" charset="-128"/>
              </a:rPr>
              <a:t>&lt;div&gt;</a:t>
            </a:r>
            <a:r>
              <a:rPr lang="ja-JP" altLang="en-US">
                <a:latin typeface="Ricty Diminished" panose="020B0509020203020207" pitchFamily="49" charset="-128"/>
                <a:ea typeface="Ricty Diminished" panose="020B0509020203020207" pitchFamily="49" charset="-128"/>
              </a:rPr>
              <a:t>グリーン</a:t>
            </a:r>
            <a:r>
              <a:rPr lang="en-US" altLang="ja-JP" dirty="0">
                <a:solidFill>
                  <a:srgbClr val="000080"/>
                </a:solidFill>
                <a:latin typeface="Ricty Diminished" panose="020B0509020203020207" pitchFamily="49" charset="-128"/>
                <a:ea typeface="Ricty Diminished" panose="020B0509020203020207" pitchFamily="49" charset="-128"/>
              </a:rPr>
              <a:t>&lt;/</a:t>
            </a:r>
            <a:r>
              <a:rPr lang="en" altLang="ja-JP" dirty="0">
                <a:solidFill>
                  <a:srgbClr val="000080"/>
                </a:solidFill>
                <a:latin typeface="Ricty Diminished" panose="020B0509020203020207" pitchFamily="49" charset="-128"/>
                <a:ea typeface="Ricty Diminished" panose="020B0509020203020207" pitchFamily="49" charset="-128"/>
              </a:rPr>
              <a:t>div&gt;</a:t>
            </a:r>
            <a:endParaRPr lang="ja-JP" altLang="en-US">
              <a:latin typeface="Ricty Diminished" panose="020B0509020203020207" pitchFamily="49" charset="-128"/>
              <a:ea typeface="Ricty Diminished" panose="020B0509020203020207" pitchFamily="49" charset="-128"/>
            </a:endParaRPr>
          </a:p>
        </p:txBody>
      </p:sp>
      <p:grpSp>
        <p:nvGrpSpPr>
          <p:cNvPr id="7" name="グループ化 6">
            <a:extLst>
              <a:ext uri="{FF2B5EF4-FFF2-40B4-BE49-F238E27FC236}">
                <a16:creationId xmlns:a16="http://schemas.microsoft.com/office/drawing/2014/main" id="{D106C6EE-0ADF-C640-8785-9FA869D60462}"/>
              </a:ext>
            </a:extLst>
          </p:cNvPr>
          <p:cNvGrpSpPr/>
          <p:nvPr/>
        </p:nvGrpSpPr>
        <p:grpSpPr>
          <a:xfrm>
            <a:off x="1576551" y="3509013"/>
            <a:ext cx="2417379" cy="1292662"/>
            <a:chOff x="1576551" y="3509013"/>
            <a:chExt cx="2417379" cy="1292662"/>
          </a:xfrm>
        </p:grpSpPr>
        <p:sp>
          <p:nvSpPr>
            <p:cNvPr id="5" name="正方形/長方形 4">
              <a:extLst>
                <a:ext uri="{FF2B5EF4-FFF2-40B4-BE49-F238E27FC236}">
                  <a16:creationId xmlns:a16="http://schemas.microsoft.com/office/drawing/2014/main" id="{7B3B0DC9-1B13-A646-A8E1-77899B4BF00E}"/>
                </a:ext>
              </a:extLst>
            </p:cNvPr>
            <p:cNvSpPr/>
            <p:nvPr/>
          </p:nvSpPr>
          <p:spPr>
            <a:xfrm>
              <a:off x="1576551" y="3878345"/>
              <a:ext cx="2417379" cy="923330"/>
            </a:xfrm>
            <a:prstGeom prst="rect">
              <a:avLst/>
            </a:prstGeom>
            <a:solidFill>
              <a:schemeClr val="accent2">
                <a:lumMod val="20000"/>
                <a:lumOff val="80000"/>
              </a:schemeClr>
            </a:solidFill>
          </p:spPr>
          <p:txBody>
            <a:bodyPr wrap="square">
              <a:spAutoFit/>
            </a:bodyPr>
            <a:lstStyle/>
            <a:p>
              <a:r>
                <a:rPr lang="en" altLang="ja-JP" b="1" dirty="0">
                  <a:solidFill>
                    <a:srgbClr val="333333"/>
                  </a:solidFill>
                  <a:latin typeface="Ricty Diminished" panose="020B0509020203020207" pitchFamily="49" charset="-128"/>
                  <a:ea typeface="Ricty Diminished" panose="020B0509020203020207" pitchFamily="49" charset="-128"/>
                </a:rPr>
                <a:t>div</a:t>
              </a:r>
              <a:r>
                <a:rPr lang="en" altLang="ja-JP" dirty="0">
                  <a:latin typeface="Ricty Diminished" panose="020B0509020203020207" pitchFamily="49" charset="-128"/>
                  <a:ea typeface="Ricty Diminished" panose="020B0509020203020207" pitchFamily="49" charset="-128"/>
                </a:rPr>
                <a:t> {</a:t>
              </a:r>
            </a:p>
            <a:p>
              <a:r>
                <a:rPr lang="en" altLang="ja-JP" dirty="0">
                  <a:latin typeface="Ricty Diminished" panose="020B0509020203020207" pitchFamily="49" charset="-128"/>
                  <a:ea typeface="Ricty Diminished" panose="020B0509020203020207" pitchFamily="49" charset="-128"/>
                </a:rPr>
                <a:t>    </a:t>
              </a:r>
              <a:r>
                <a:rPr lang="en" altLang="ja-JP" dirty="0">
                  <a:solidFill>
                    <a:srgbClr val="000080"/>
                  </a:solidFill>
                  <a:latin typeface="Ricty Diminished" panose="020B0509020203020207" pitchFamily="49" charset="-128"/>
                  <a:ea typeface="Ricty Diminished" panose="020B0509020203020207" pitchFamily="49" charset="-128"/>
                </a:rPr>
                <a:t>color</a:t>
              </a:r>
              <a:r>
                <a:rPr lang="en" altLang="ja-JP" dirty="0">
                  <a:latin typeface="Ricty Diminished" panose="020B0509020203020207" pitchFamily="49" charset="-128"/>
                  <a:ea typeface="Ricty Diminished" panose="020B0509020203020207" pitchFamily="49" charset="-128"/>
                </a:rPr>
                <a:t>: Orange;</a:t>
              </a:r>
            </a:p>
            <a:p>
              <a:r>
                <a:rPr lang="en" altLang="ja-JP" dirty="0">
                  <a:latin typeface="Ricty Diminished" panose="020B0509020203020207" pitchFamily="49" charset="-128"/>
                  <a:ea typeface="Ricty Diminished" panose="020B0509020203020207" pitchFamily="49" charset="-128"/>
                </a:rPr>
                <a:t>}</a:t>
              </a:r>
              <a:endParaRPr lang="ja-JP" altLang="en-US">
                <a:latin typeface="Ricty Diminished" panose="020B0509020203020207" pitchFamily="49" charset="-128"/>
                <a:ea typeface="Ricty Diminished" panose="020B0509020203020207" pitchFamily="49" charset="-128"/>
              </a:endParaRPr>
            </a:p>
          </p:txBody>
        </p:sp>
        <p:sp>
          <p:nvSpPr>
            <p:cNvPr id="6" name="テキスト ボックス 5">
              <a:extLst>
                <a:ext uri="{FF2B5EF4-FFF2-40B4-BE49-F238E27FC236}">
                  <a16:creationId xmlns:a16="http://schemas.microsoft.com/office/drawing/2014/main" id="{E5C14482-C4D8-D54F-A477-E053AE110AE5}"/>
                </a:ext>
              </a:extLst>
            </p:cNvPr>
            <p:cNvSpPr txBox="1"/>
            <p:nvPr/>
          </p:nvSpPr>
          <p:spPr>
            <a:xfrm>
              <a:off x="1576551" y="3509013"/>
              <a:ext cx="537327" cy="369332"/>
            </a:xfrm>
            <a:prstGeom prst="rect">
              <a:avLst/>
            </a:prstGeom>
            <a:noFill/>
          </p:spPr>
          <p:txBody>
            <a:bodyPr wrap="none" rtlCol="0">
              <a:spAutoFit/>
            </a:bodyPr>
            <a:lstStyle/>
            <a:p>
              <a:r>
                <a:rPr kumimoji="1" lang="en-US" altLang="ja-JP" dirty="0"/>
                <a:t>CCS</a:t>
              </a:r>
              <a:endParaRPr kumimoji="1" lang="ja-JP" altLang="en-US"/>
            </a:p>
          </p:txBody>
        </p:sp>
      </p:grpSp>
      <p:sp>
        <p:nvSpPr>
          <p:cNvPr id="8" name="テキスト ボックス 7">
            <a:extLst>
              <a:ext uri="{FF2B5EF4-FFF2-40B4-BE49-F238E27FC236}">
                <a16:creationId xmlns:a16="http://schemas.microsoft.com/office/drawing/2014/main" id="{A5F7D7F3-F5B6-4C40-A10E-9079D11E22F4}"/>
              </a:ext>
            </a:extLst>
          </p:cNvPr>
          <p:cNvSpPr txBox="1"/>
          <p:nvPr/>
        </p:nvSpPr>
        <p:spPr>
          <a:xfrm>
            <a:off x="1576551" y="1580365"/>
            <a:ext cx="736099" cy="369332"/>
          </a:xfrm>
          <a:prstGeom prst="rect">
            <a:avLst/>
          </a:prstGeom>
          <a:noFill/>
        </p:spPr>
        <p:txBody>
          <a:bodyPr wrap="none" rtlCol="0">
            <a:spAutoFit/>
          </a:bodyPr>
          <a:lstStyle/>
          <a:p>
            <a:r>
              <a:rPr kumimoji="1" lang="en-US" altLang="ja-JP" dirty="0"/>
              <a:t>HTML</a:t>
            </a:r>
            <a:endParaRPr kumimoji="1" lang="ja-JP" altLang="en-US"/>
          </a:p>
        </p:txBody>
      </p:sp>
    </p:spTree>
    <p:extLst>
      <p:ext uri="{BB962C8B-B14F-4D97-AF65-F5344CB8AC3E}">
        <p14:creationId xmlns:p14="http://schemas.microsoft.com/office/powerpoint/2010/main" val="163550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ドーナツ 1">
            <a:extLst>
              <a:ext uri="{FF2B5EF4-FFF2-40B4-BE49-F238E27FC236}">
                <a16:creationId xmlns:a16="http://schemas.microsoft.com/office/drawing/2014/main" id="{0DB01E81-9430-5C44-85F0-735C26A4B3B3}"/>
              </a:ext>
            </a:extLst>
          </p:cNvPr>
          <p:cNvSpPr/>
          <p:nvPr/>
        </p:nvSpPr>
        <p:spPr>
          <a:xfrm>
            <a:off x="333632" y="2258009"/>
            <a:ext cx="914400" cy="914400"/>
          </a:xfrm>
          <a:prstGeom prst="donu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solidFill>
                <a:schemeClr val="tx1"/>
              </a:solidFill>
            </a:endParaRPr>
          </a:p>
        </p:txBody>
      </p:sp>
      <p:sp>
        <p:nvSpPr>
          <p:cNvPr id="3" name="十字形 2">
            <a:extLst>
              <a:ext uri="{FF2B5EF4-FFF2-40B4-BE49-F238E27FC236}">
                <a16:creationId xmlns:a16="http://schemas.microsoft.com/office/drawing/2014/main" id="{9D156003-A86A-314D-9F0B-1F940505294A}"/>
              </a:ext>
            </a:extLst>
          </p:cNvPr>
          <p:cNvSpPr/>
          <p:nvPr/>
        </p:nvSpPr>
        <p:spPr>
          <a:xfrm rot="2700000">
            <a:off x="159380" y="4702533"/>
            <a:ext cx="914400" cy="914400"/>
          </a:xfrm>
          <a:prstGeom prst="plus">
            <a:avLst>
              <a:gd name="adj" fmla="val 38793"/>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 name="角丸四角形 4">
            <a:extLst>
              <a:ext uri="{FF2B5EF4-FFF2-40B4-BE49-F238E27FC236}">
                <a16:creationId xmlns:a16="http://schemas.microsoft.com/office/drawing/2014/main" id="{99E0A6B6-9D50-8140-9ED8-95582340DF26}"/>
              </a:ext>
            </a:extLst>
          </p:cNvPr>
          <p:cNvSpPr/>
          <p:nvPr/>
        </p:nvSpPr>
        <p:spPr>
          <a:xfrm>
            <a:off x="5106228" y="4009421"/>
            <a:ext cx="1979544" cy="118114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t>皮をむく</a:t>
            </a:r>
            <a:endParaRPr kumimoji="1" lang="en-US" altLang="ja-JP" sz="2800" dirty="0"/>
          </a:p>
          <a:p>
            <a:pPr algn="ctr"/>
            <a:r>
              <a:rPr lang="ja-JP" altLang="en-US" sz="2800"/>
              <a:t>処理</a:t>
            </a:r>
            <a:endParaRPr kumimoji="1" lang="ja-JP" altLang="en-US" sz="2800"/>
          </a:p>
        </p:txBody>
      </p:sp>
      <p:pic>
        <p:nvPicPr>
          <p:cNvPr id="6" name="グラフィックス 5" descr="りんご 単色塗りつぶし">
            <a:extLst>
              <a:ext uri="{FF2B5EF4-FFF2-40B4-BE49-F238E27FC236}">
                <a16:creationId xmlns:a16="http://schemas.microsoft.com/office/drawing/2014/main" id="{5065D013-C996-5440-8F95-7CCC98F165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3250" y="838134"/>
            <a:ext cx="914400" cy="914400"/>
          </a:xfrm>
          <a:prstGeom prst="rect">
            <a:avLst/>
          </a:prstGeom>
        </p:spPr>
      </p:pic>
      <p:pic>
        <p:nvPicPr>
          <p:cNvPr id="7" name="グラフィックス 6" descr="ぶどう 単色塗りつぶし">
            <a:extLst>
              <a:ext uri="{FF2B5EF4-FFF2-40B4-BE49-F238E27FC236}">
                <a16:creationId xmlns:a16="http://schemas.microsoft.com/office/drawing/2014/main" id="{49AB0918-B022-C848-BBD1-65B8FF665D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3250" y="2152629"/>
            <a:ext cx="914400" cy="914400"/>
          </a:xfrm>
          <a:prstGeom prst="rect">
            <a:avLst/>
          </a:prstGeom>
        </p:spPr>
      </p:pic>
      <p:pic>
        <p:nvPicPr>
          <p:cNvPr id="8" name="グラフィックス 7" descr="りんご 単色塗りつぶし">
            <a:extLst>
              <a:ext uri="{FF2B5EF4-FFF2-40B4-BE49-F238E27FC236}">
                <a16:creationId xmlns:a16="http://schemas.microsoft.com/office/drawing/2014/main" id="{B775DDB0-35B4-8342-8C7D-B00F05FB4D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8995" y="842019"/>
            <a:ext cx="914400" cy="914400"/>
          </a:xfrm>
          <a:prstGeom prst="rect">
            <a:avLst/>
          </a:prstGeom>
        </p:spPr>
      </p:pic>
      <p:pic>
        <p:nvPicPr>
          <p:cNvPr id="9" name="グラフィックス 8" descr="ぶどう 単色塗りつぶし">
            <a:extLst>
              <a:ext uri="{FF2B5EF4-FFF2-40B4-BE49-F238E27FC236}">
                <a16:creationId xmlns:a16="http://schemas.microsoft.com/office/drawing/2014/main" id="{97E39A74-5C0B-F449-A1EB-63E815A087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19265" y="2258009"/>
            <a:ext cx="914400" cy="914400"/>
          </a:xfrm>
          <a:prstGeom prst="rect">
            <a:avLst/>
          </a:prstGeom>
        </p:spPr>
      </p:pic>
      <p:sp>
        <p:nvSpPr>
          <p:cNvPr id="10" name="右矢印 9">
            <a:extLst>
              <a:ext uri="{FF2B5EF4-FFF2-40B4-BE49-F238E27FC236}">
                <a16:creationId xmlns:a16="http://schemas.microsoft.com/office/drawing/2014/main" id="{D3021A7E-8F43-894D-A63F-19B18ABF8932}"/>
              </a:ext>
            </a:extLst>
          </p:cNvPr>
          <p:cNvSpPr/>
          <p:nvPr/>
        </p:nvSpPr>
        <p:spPr>
          <a:xfrm>
            <a:off x="3494610" y="4191879"/>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5" name="グラフィックス 14" descr="悲しい顔 (塗りつぶしなし) 単色塗りつぶし">
            <a:extLst>
              <a:ext uri="{FF2B5EF4-FFF2-40B4-BE49-F238E27FC236}">
                <a16:creationId xmlns:a16="http://schemas.microsoft.com/office/drawing/2014/main" id="{DF125BF9-B068-C945-A7D2-EA4EEE9B92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44534" y="3685592"/>
            <a:ext cx="914400" cy="914400"/>
          </a:xfrm>
          <a:prstGeom prst="rect">
            <a:avLst/>
          </a:prstGeom>
        </p:spPr>
      </p:pic>
      <p:pic>
        <p:nvPicPr>
          <p:cNvPr id="16" name="グラフィックス 15" descr="ニヤリとした顔 (塗りつぶしなし) 単色塗りつぶし">
            <a:extLst>
              <a:ext uri="{FF2B5EF4-FFF2-40B4-BE49-F238E27FC236}">
                <a16:creationId xmlns:a16="http://schemas.microsoft.com/office/drawing/2014/main" id="{AD6888A4-2768-2842-9553-4F393E59FD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44534" y="1227245"/>
            <a:ext cx="914400" cy="914400"/>
          </a:xfrm>
          <a:prstGeom prst="rect">
            <a:avLst/>
          </a:prstGeom>
        </p:spPr>
      </p:pic>
      <p:cxnSp>
        <p:nvCxnSpPr>
          <p:cNvPr id="18" name="直線矢印コネクタ 17">
            <a:extLst>
              <a:ext uri="{FF2B5EF4-FFF2-40B4-BE49-F238E27FC236}">
                <a16:creationId xmlns:a16="http://schemas.microsoft.com/office/drawing/2014/main" id="{3396C8E1-EDDB-0644-AB20-368F937197EE}"/>
              </a:ext>
            </a:extLst>
          </p:cNvPr>
          <p:cNvCxnSpPr/>
          <p:nvPr/>
        </p:nvCxnSpPr>
        <p:spPr>
          <a:xfrm>
            <a:off x="7210097" y="546538"/>
            <a:ext cx="27326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a:extLst>
              <a:ext uri="{FF2B5EF4-FFF2-40B4-BE49-F238E27FC236}">
                <a16:creationId xmlns:a16="http://schemas.microsoft.com/office/drawing/2014/main" id="{30D2A993-AFA5-9C48-83BB-D703039537B0}"/>
              </a:ext>
            </a:extLst>
          </p:cNvPr>
          <p:cNvCxnSpPr/>
          <p:nvPr/>
        </p:nvCxnSpPr>
        <p:spPr>
          <a:xfrm>
            <a:off x="7210097" y="1014902"/>
            <a:ext cx="2732689"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2642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3CE64-6B79-D34D-89A5-A7B1E9AD2658}"/>
              </a:ext>
            </a:extLst>
          </p:cNvPr>
          <p:cNvSpPr>
            <a:spLocks noGrp="1"/>
          </p:cNvSpPr>
          <p:nvPr>
            <p:ph type="title"/>
          </p:nvPr>
        </p:nvSpPr>
        <p:spPr>
          <a:xfrm>
            <a:off x="838200" y="365125"/>
            <a:ext cx="10515600" cy="917137"/>
          </a:xfrm>
        </p:spPr>
        <p:txBody>
          <a:bodyPr/>
          <a:lstStyle/>
          <a:p>
            <a:r>
              <a:rPr lang="ja-JP" altLang="en-US"/>
              <a:t>関数の利点：効率化</a:t>
            </a:r>
          </a:p>
        </p:txBody>
      </p:sp>
      <p:sp>
        <p:nvSpPr>
          <p:cNvPr id="3" name="テキスト ボックス 2">
            <a:extLst>
              <a:ext uri="{FF2B5EF4-FFF2-40B4-BE49-F238E27FC236}">
                <a16:creationId xmlns:a16="http://schemas.microsoft.com/office/drawing/2014/main" id="{111ED277-89B8-6742-AA46-CA47B75EF0C6}"/>
              </a:ext>
            </a:extLst>
          </p:cNvPr>
          <p:cNvSpPr txBox="1"/>
          <p:nvPr/>
        </p:nvSpPr>
        <p:spPr>
          <a:xfrm>
            <a:off x="1618734" y="1690688"/>
            <a:ext cx="2339102" cy="461665"/>
          </a:xfrm>
          <a:prstGeom prst="rect">
            <a:avLst/>
          </a:prstGeom>
          <a:noFill/>
        </p:spPr>
        <p:txBody>
          <a:bodyPr wrap="none" rtlCol="0">
            <a:spAutoFit/>
          </a:bodyPr>
          <a:lstStyle/>
          <a:p>
            <a:r>
              <a:rPr kumimoji="1" lang="ja-JP" altLang="en-US" sz="2400"/>
              <a:t>何度でも使える</a:t>
            </a:r>
          </a:p>
        </p:txBody>
      </p:sp>
      <p:grpSp>
        <p:nvGrpSpPr>
          <p:cNvPr id="23" name="グループ化 22">
            <a:extLst>
              <a:ext uri="{FF2B5EF4-FFF2-40B4-BE49-F238E27FC236}">
                <a16:creationId xmlns:a16="http://schemas.microsoft.com/office/drawing/2014/main" id="{218E1F05-C475-4A4C-A928-D6633CD1BEC3}"/>
              </a:ext>
            </a:extLst>
          </p:cNvPr>
          <p:cNvGrpSpPr/>
          <p:nvPr/>
        </p:nvGrpSpPr>
        <p:grpSpPr>
          <a:xfrm>
            <a:off x="2325130" y="2826423"/>
            <a:ext cx="7541740" cy="2255147"/>
            <a:chOff x="2265406" y="2831310"/>
            <a:chExt cx="7541740" cy="2255147"/>
          </a:xfrm>
        </p:grpSpPr>
        <p:sp>
          <p:nvSpPr>
            <p:cNvPr id="14" name="角丸四角形 13">
              <a:extLst>
                <a:ext uri="{FF2B5EF4-FFF2-40B4-BE49-F238E27FC236}">
                  <a16:creationId xmlns:a16="http://schemas.microsoft.com/office/drawing/2014/main" id="{7B3662A1-8F19-3E4C-94D7-CEF941F9BE15}"/>
                </a:ext>
              </a:extLst>
            </p:cNvPr>
            <p:cNvSpPr/>
            <p:nvPr/>
          </p:nvSpPr>
          <p:spPr>
            <a:xfrm>
              <a:off x="5106228" y="2831310"/>
              <a:ext cx="1979544" cy="225514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800"/>
                <a:t>皮をむく</a:t>
              </a:r>
              <a:endParaRPr kumimoji="1" lang="en-US" altLang="ja-JP" sz="2800" dirty="0"/>
            </a:p>
            <a:p>
              <a:pPr algn="ctr"/>
              <a:r>
                <a:rPr kumimoji="1" lang="ja-JP" altLang="en-US" sz="2800"/>
                <a:t>関数</a:t>
              </a:r>
            </a:p>
          </p:txBody>
        </p:sp>
        <p:pic>
          <p:nvPicPr>
            <p:cNvPr id="15" name="グラフィックス 14" descr="りんご 単色塗りつぶし">
              <a:extLst>
                <a:ext uri="{FF2B5EF4-FFF2-40B4-BE49-F238E27FC236}">
                  <a16:creationId xmlns:a16="http://schemas.microsoft.com/office/drawing/2014/main" id="{7A907879-AE31-8848-BFBF-D7026A8DF7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5406" y="2831310"/>
              <a:ext cx="914400" cy="914400"/>
            </a:xfrm>
            <a:prstGeom prst="rect">
              <a:avLst/>
            </a:prstGeom>
          </p:spPr>
        </p:pic>
        <p:pic>
          <p:nvPicPr>
            <p:cNvPr id="16" name="グラフィックス 15" descr="ぶどう 単色塗りつぶし">
              <a:extLst>
                <a:ext uri="{FF2B5EF4-FFF2-40B4-BE49-F238E27FC236}">
                  <a16:creationId xmlns:a16="http://schemas.microsoft.com/office/drawing/2014/main" id="{3424D8B2-A38E-5147-8862-EFC2D92D84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5406" y="4172057"/>
              <a:ext cx="914400" cy="914400"/>
            </a:xfrm>
            <a:prstGeom prst="rect">
              <a:avLst/>
            </a:prstGeom>
          </p:spPr>
        </p:pic>
        <p:pic>
          <p:nvPicPr>
            <p:cNvPr id="17" name="グラフィックス 16" descr="りんご 単色塗りつぶし">
              <a:extLst>
                <a:ext uri="{FF2B5EF4-FFF2-40B4-BE49-F238E27FC236}">
                  <a16:creationId xmlns:a16="http://schemas.microsoft.com/office/drawing/2014/main" id="{3D260604-F87B-A744-B98B-0151318107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92746" y="2831310"/>
              <a:ext cx="914400" cy="914400"/>
            </a:xfrm>
            <a:prstGeom prst="rect">
              <a:avLst/>
            </a:prstGeom>
          </p:spPr>
        </p:pic>
        <p:pic>
          <p:nvPicPr>
            <p:cNvPr id="18" name="グラフィックス 17" descr="ぶどう 単色塗りつぶし">
              <a:extLst>
                <a:ext uri="{FF2B5EF4-FFF2-40B4-BE49-F238E27FC236}">
                  <a16:creationId xmlns:a16="http://schemas.microsoft.com/office/drawing/2014/main" id="{9B5F775C-AA0F-3947-8369-BA1A6DAB21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92746" y="4172057"/>
              <a:ext cx="914400" cy="914400"/>
            </a:xfrm>
            <a:prstGeom prst="rect">
              <a:avLst/>
            </a:prstGeom>
          </p:spPr>
        </p:pic>
        <p:sp>
          <p:nvSpPr>
            <p:cNvPr id="19" name="右矢印 18">
              <a:extLst>
                <a:ext uri="{FF2B5EF4-FFF2-40B4-BE49-F238E27FC236}">
                  <a16:creationId xmlns:a16="http://schemas.microsoft.com/office/drawing/2014/main" id="{CDC7A66E-5BF3-AC49-BD5D-E1B7B4A030A7}"/>
                </a:ext>
              </a:extLst>
            </p:cNvPr>
            <p:cNvSpPr/>
            <p:nvPr/>
          </p:nvSpPr>
          <p:spPr>
            <a:xfrm>
              <a:off x="3282778" y="3268362"/>
              <a:ext cx="1720477"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CEF90445-6B90-AD40-BF61-3CEA442E12A1}"/>
                </a:ext>
              </a:extLst>
            </p:cNvPr>
            <p:cNvSpPr/>
            <p:nvPr/>
          </p:nvSpPr>
          <p:spPr>
            <a:xfrm>
              <a:off x="3266303" y="4468619"/>
              <a:ext cx="1720477"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0303F005-11AD-E844-9D74-1315A46F70D8}"/>
                </a:ext>
              </a:extLst>
            </p:cNvPr>
            <p:cNvSpPr/>
            <p:nvPr/>
          </p:nvSpPr>
          <p:spPr>
            <a:xfrm>
              <a:off x="7172269" y="3268361"/>
              <a:ext cx="1720477"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1E5E0BCE-B82A-6346-BE6D-6DB547A91127}"/>
                </a:ext>
              </a:extLst>
            </p:cNvPr>
            <p:cNvSpPr/>
            <p:nvPr/>
          </p:nvSpPr>
          <p:spPr>
            <a:xfrm>
              <a:off x="7166920" y="4468618"/>
              <a:ext cx="1720477"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3260113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9AE4A72-F687-8747-8F16-1341AB6E7EB2}"/>
              </a:ext>
            </a:extLst>
          </p:cNvPr>
          <p:cNvSpPr>
            <a:spLocks noGrp="1"/>
          </p:cNvSpPr>
          <p:nvPr>
            <p:ph type="title"/>
          </p:nvPr>
        </p:nvSpPr>
        <p:spPr>
          <a:xfrm>
            <a:off x="838200" y="365125"/>
            <a:ext cx="10515600" cy="917137"/>
          </a:xfrm>
        </p:spPr>
        <p:txBody>
          <a:bodyPr/>
          <a:lstStyle/>
          <a:p>
            <a:r>
              <a:rPr lang="ja-JP" altLang="en-US"/>
              <a:t>関数の利点：可読性</a:t>
            </a:r>
          </a:p>
        </p:txBody>
      </p:sp>
      <p:sp>
        <p:nvSpPr>
          <p:cNvPr id="4" name="テキスト ボックス 3">
            <a:extLst>
              <a:ext uri="{FF2B5EF4-FFF2-40B4-BE49-F238E27FC236}">
                <a16:creationId xmlns:a16="http://schemas.microsoft.com/office/drawing/2014/main" id="{FE4B06EA-7404-4641-B704-86C6836B54BB}"/>
              </a:ext>
            </a:extLst>
          </p:cNvPr>
          <p:cNvSpPr txBox="1"/>
          <p:nvPr/>
        </p:nvSpPr>
        <p:spPr>
          <a:xfrm>
            <a:off x="1602462" y="1500489"/>
            <a:ext cx="4493538" cy="461665"/>
          </a:xfrm>
          <a:prstGeom prst="rect">
            <a:avLst/>
          </a:prstGeom>
          <a:noFill/>
        </p:spPr>
        <p:txBody>
          <a:bodyPr wrap="none" rtlCol="0">
            <a:spAutoFit/>
          </a:bodyPr>
          <a:lstStyle/>
          <a:p>
            <a:r>
              <a:rPr lang="ja-JP" altLang="en-US" sz="2400"/>
              <a:t>コードが誰でも読みやすくなる</a:t>
            </a:r>
            <a:endParaRPr kumimoji="1" lang="ja-JP" altLang="en-US" sz="2400"/>
          </a:p>
        </p:txBody>
      </p:sp>
      <p:grpSp>
        <p:nvGrpSpPr>
          <p:cNvPr id="10" name="グループ化 9">
            <a:extLst>
              <a:ext uri="{FF2B5EF4-FFF2-40B4-BE49-F238E27FC236}">
                <a16:creationId xmlns:a16="http://schemas.microsoft.com/office/drawing/2014/main" id="{16E7DB4E-8E4B-7A4E-B002-C50E87544C84}"/>
              </a:ext>
            </a:extLst>
          </p:cNvPr>
          <p:cNvGrpSpPr/>
          <p:nvPr/>
        </p:nvGrpSpPr>
        <p:grpSpPr>
          <a:xfrm>
            <a:off x="2334729" y="2259384"/>
            <a:ext cx="7541740" cy="2255147"/>
            <a:chOff x="2265406" y="2831310"/>
            <a:chExt cx="7541740" cy="2255147"/>
          </a:xfrm>
        </p:grpSpPr>
        <p:sp>
          <p:nvSpPr>
            <p:cNvPr id="5" name="角丸四角形 4">
              <a:extLst>
                <a:ext uri="{FF2B5EF4-FFF2-40B4-BE49-F238E27FC236}">
                  <a16:creationId xmlns:a16="http://schemas.microsoft.com/office/drawing/2014/main" id="{589C525F-D560-D34A-934A-6F52897C7078}"/>
                </a:ext>
              </a:extLst>
            </p:cNvPr>
            <p:cNvSpPr/>
            <p:nvPr/>
          </p:nvSpPr>
          <p:spPr>
            <a:xfrm>
              <a:off x="5106228" y="2831310"/>
              <a:ext cx="1979544" cy="225514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800"/>
                <a:t>皮をむく</a:t>
              </a:r>
              <a:endParaRPr kumimoji="1" lang="en-US" altLang="ja-JP" sz="2800" dirty="0"/>
            </a:p>
            <a:p>
              <a:pPr algn="ctr"/>
              <a:r>
                <a:rPr kumimoji="1" lang="ja-JP" altLang="en-US" sz="2800"/>
                <a:t>関数</a:t>
              </a:r>
            </a:p>
          </p:txBody>
        </p:sp>
        <p:pic>
          <p:nvPicPr>
            <p:cNvPr id="6" name="グラフィックス 5" descr="りんご 単色塗りつぶし">
              <a:extLst>
                <a:ext uri="{FF2B5EF4-FFF2-40B4-BE49-F238E27FC236}">
                  <a16:creationId xmlns:a16="http://schemas.microsoft.com/office/drawing/2014/main" id="{F8B167A2-470E-2A4A-A41B-0C1FF3586D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5406" y="3429000"/>
              <a:ext cx="914400" cy="914400"/>
            </a:xfrm>
            <a:prstGeom prst="rect">
              <a:avLst/>
            </a:prstGeom>
          </p:spPr>
        </p:pic>
        <p:pic>
          <p:nvPicPr>
            <p:cNvPr id="7" name="グラフィックス 6" descr="りんご 単色塗りつぶし">
              <a:extLst>
                <a:ext uri="{FF2B5EF4-FFF2-40B4-BE49-F238E27FC236}">
                  <a16:creationId xmlns:a16="http://schemas.microsoft.com/office/drawing/2014/main" id="{FCD93875-7E78-4D44-AECA-796F1DCB60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92746" y="3429000"/>
              <a:ext cx="914400" cy="914400"/>
            </a:xfrm>
            <a:prstGeom prst="rect">
              <a:avLst/>
            </a:prstGeom>
          </p:spPr>
        </p:pic>
        <p:sp>
          <p:nvSpPr>
            <p:cNvPr id="8" name="右矢印 7">
              <a:extLst>
                <a:ext uri="{FF2B5EF4-FFF2-40B4-BE49-F238E27FC236}">
                  <a16:creationId xmlns:a16="http://schemas.microsoft.com/office/drawing/2014/main" id="{FA901669-A92F-3D4F-BA90-9007EBC1D755}"/>
                </a:ext>
              </a:extLst>
            </p:cNvPr>
            <p:cNvSpPr/>
            <p:nvPr/>
          </p:nvSpPr>
          <p:spPr>
            <a:xfrm>
              <a:off x="3282778" y="3866052"/>
              <a:ext cx="1720477"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9" name="右矢印 8">
              <a:extLst>
                <a:ext uri="{FF2B5EF4-FFF2-40B4-BE49-F238E27FC236}">
                  <a16:creationId xmlns:a16="http://schemas.microsoft.com/office/drawing/2014/main" id="{E1B02368-9EC5-A641-A096-9D90CA815816}"/>
                </a:ext>
              </a:extLst>
            </p:cNvPr>
            <p:cNvSpPr/>
            <p:nvPr/>
          </p:nvSpPr>
          <p:spPr>
            <a:xfrm>
              <a:off x="7172269" y="3866051"/>
              <a:ext cx="1720477"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11" name="角丸四角形 10">
            <a:extLst>
              <a:ext uri="{FF2B5EF4-FFF2-40B4-BE49-F238E27FC236}">
                <a16:creationId xmlns:a16="http://schemas.microsoft.com/office/drawing/2014/main" id="{8669F08B-3C3A-154F-8C62-6C28C9938F47}"/>
              </a:ext>
            </a:extLst>
          </p:cNvPr>
          <p:cNvSpPr/>
          <p:nvPr/>
        </p:nvSpPr>
        <p:spPr>
          <a:xfrm>
            <a:off x="3959109" y="5040185"/>
            <a:ext cx="1185831" cy="10940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a:t>皮と実を</a:t>
            </a:r>
            <a:endParaRPr lang="en-US" altLang="ja-JP" sz="1600" dirty="0"/>
          </a:p>
          <a:p>
            <a:pPr algn="ctr"/>
            <a:r>
              <a:rPr lang="ja-JP" altLang="en-US" sz="1600"/>
              <a:t>識別</a:t>
            </a:r>
            <a:endParaRPr kumimoji="1" lang="ja-JP" altLang="en-US" sz="1600"/>
          </a:p>
        </p:txBody>
      </p:sp>
      <p:pic>
        <p:nvPicPr>
          <p:cNvPr id="12" name="グラフィックス 11" descr="りんご 単色塗りつぶし">
            <a:extLst>
              <a:ext uri="{FF2B5EF4-FFF2-40B4-BE49-F238E27FC236}">
                <a16:creationId xmlns:a16="http://schemas.microsoft.com/office/drawing/2014/main" id="{6E51400D-4976-F348-9257-7D1B686413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5130" y="5020035"/>
            <a:ext cx="914400" cy="914400"/>
          </a:xfrm>
          <a:prstGeom prst="rect">
            <a:avLst/>
          </a:prstGeom>
        </p:spPr>
      </p:pic>
      <p:pic>
        <p:nvPicPr>
          <p:cNvPr id="13" name="グラフィックス 12" descr="りんご 単色塗りつぶし">
            <a:extLst>
              <a:ext uri="{FF2B5EF4-FFF2-40B4-BE49-F238E27FC236}">
                <a16:creationId xmlns:a16="http://schemas.microsoft.com/office/drawing/2014/main" id="{309C2CA8-F9C8-4448-BA3E-2E7282B7B2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1985" y="5020035"/>
            <a:ext cx="914400" cy="914400"/>
          </a:xfrm>
          <a:prstGeom prst="rect">
            <a:avLst/>
          </a:prstGeom>
        </p:spPr>
      </p:pic>
      <p:sp>
        <p:nvSpPr>
          <p:cNvPr id="14" name="右矢印 13">
            <a:extLst>
              <a:ext uri="{FF2B5EF4-FFF2-40B4-BE49-F238E27FC236}">
                <a16:creationId xmlns:a16="http://schemas.microsoft.com/office/drawing/2014/main" id="{5EF533D0-7F4A-2B43-9996-5896C2AAC4E1}"/>
              </a:ext>
            </a:extLst>
          </p:cNvPr>
          <p:cNvSpPr/>
          <p:nvPr/>
        </p:nvSpPr>
        <p:spPr>
          <a:xfrm>
            <a:off x="3239530" y="5477236"/>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 name="右矢印 14">
            <a:extLst>
              <a:ext uri="{FF2B5EF4-FFF2-40B4-BE49-F238E27FC236}">
                <a16:creationId xmlns:a16="http://schemas.microsoft.com/office/drawing/2014/main" id="{68F7C527-DCC5-F34B-BFD3-28044036EC94}"/>
              </a:ext>
            </a:extLst>
          </p:cNvPr>
          <p:cNvSpPr/>
          <p:nvPr/>
        </p:nvSpPr>
        <p:spPr>
          <a:xfrm>
            <a:off x="9665379" y="5421836"/>
            <a:ext cx="616606"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6" name="グラフィックス 15" descr="悲しい顔 (塗りつぶしなし) 単色塗りつぶし">
            <a:extLst>
              <a:ext uri="{FF2B5EF4-FFF2-40B4-BE49-F238E27FC236}">
                <a16:creationId xmlns:a16="http://schemas.microsoft.com/office/drawing/2014/main" id="{F4F62D23-DC38-E549-8AB8-E86687EF8F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128" y="4716356"/>
            <a:ext cx="914400" cy="914400"/>
          </a:xfrm>
          <a:prstGeom prst="rect">
            <a:avLst/>
          </a:prstGeom>
        </p:spPr>
      </p:pic>
      <p:pic>
        <p:nvPicPr>
          <p:cNvPr id="17" name="グラフィックス 16" descr="ニヤリとした顔 (塗りつぶしなし) 単色塗りつぶし">
            <a:extLst>
              <a:ext uri="{FF2B5EF4-FFF2-40B4-BE49-F238E27FC236}">
                <a16:creationId xmlns:a16="http://schemas.microsoft.com/office/drawing/2014/main" id="{D223A2F4-0F6D-D444-A2E7-6A51ED90D0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128" y="2258009"/>
            <a:ext cx="914400" cy="914400"/>
          </a:xfrm>
          <a:prstGeom prst="rect">
            <a:avLst/>
          </a:prstGeom>
        </p:spPr>
      </p:pic>
      <p:sp>
        <p:nvSpPr>
          <p:cNvPr id="18" name="角丸四角形 17">
            <a:extLst>
              <a:ext uri="{FF2B5EF4-FFF2-40B4-BE49-F238E27FC236}">
                <a16:creationId xmlns:a16="http://schemas.microsoft.com/office/drawing/2014/main" id="{BD92CA4D-EC84-FD49-8814-611771F2AF25}"/>
              </a:ext>
            </a:extLst>
          </p:cNvPr>
          <p:cNvSpPr/>
          <p:nvPr/>
        </p:nvSpPr>
        <p:spPr>
          <a:xfrm>
            <a:off x="6552580" y="5040185"/>
            <a:ext cx="1185831" cy="10940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a:t>少しずつ</a:t>
            </a:r>
            <a:endParaRPr kumimoji="1" lang="en-US" altLang="ja-JP" sz="1600" dirty="0"/>
          </a:p>
          <a:p>
            <a:pPr algn="ctr"/>
            <a:r>
              <a:rPr kumimoji="1" lang="ja-JP" altLang="en-US" sz="1600"/>
              <a:t>回す</a:t>
            </a:r>
          </a:p>
        </p:txBody>
      </p:sp>
      <p:sp>
        <p:nvSpPr>
          <p:cNvPr id="19" name="角丸四角形 18">
            <a:extLst>
              <a:ext uri="{FF2B5EF4-FFF2-40B4-BE49-F238E27FC236}">
                <a16:creationId xmlns:a16="http://schemas.microsoft.com/office/drawing/2014/main" id="{E9B8BEFA-743B-CE4D-A299-C3D1F23A1AE4}"/>
              </a:ext>
            </a:extLst>
          </p:cNvPr>
          <p:cNvSpPr/>
          <p:nvPr/>
        </p:nvSpPr>
        <p:spPr>
          <a:xfrm>
            <a:off x="5255660" y="5047302"/>
            <a:ext cx="1185831" cy="10940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a:t>刃を</a:t>
            </a:r>
            <a:endParaRPr kumimoji="1" lang="en-US" altLang="ja-JP" sz="1600" dirty="0"/>
          </a:p>
          <a:p>
            <a:pPr algn="ctr"/>
            <a:r>
              <a:rPr kumimoji="1" lang="ja-JP" altLang="en-US" sz="1600"/>
              <a:t>入れる</a:t>
            </a:r>
          </a:p>
        </p:txBody>
      </p:sp>
      <p:sp>
        <p:nvSpPr>
          <p:cNvPr id="20" name="角丸四角形 19">
            <a:extLst>
              <a:ext uri="{FF2B5EF4-FFF2-40B4-BE49-F238E27FC236}">
                <a16:creationId xmlns:a16="http://schemas.microsoft.com/office/drawing/2014/main" id="{838DA6C3-50BF-BB4F-8D9E-627FD417C610}"/>
              </a:ext>
            </a:extLst>
          </p:cNvPr>
          <p:cNvSpPr/>
          <p:nvPr/>
        </p:nvSpPr>
        <p:spPr>
          <a:xfrm>
            <a:off x="8359554" y="5035471"/>
            <a:ext cx="1185831" cy="10940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a:t>皮を</a:t>
            </a:r>
            <a:endParaRPr kumimoji="1" lang="en-US" altLang="ja-JP" sz="1600" dirty="0"/>
          </a:p>
          <a:p>
            <a:pPr algn="ctr"/>
            <a:r>
              <a:rPr kumimoji="1" lang="ja-JP" altLang="en-US" sz="1600"/>
              <a:t>捨てる</a:t>
            </a:r>
          </a:p>
        </p:txBody>
      </p:sp>
      <p:sp>
        <p:nvSpPr>
          <p:cNvPr id="21" name="テキスト ボックス 20">
            <a:extLst>
              <a:ext uri="{FF2B5EF4-FFF2-40B4-BE49-F238E27FC236}">
                <a16:creationId xmlns:a16="http://schemas.microsoft.com/office/drawing/2014/main" id="{BC062A8A-FA95-2145-A905-490A2FFF63BF}"/>
              </a:ext>
            </a:extLst>
          </p:cNvPr>
          <p:cNvSpPr txBox="1"/>
          <p:nvPr/>
        </p:nvSpPr>
        <p:spPr>
          <a:xfrm>
            <a:off x="7920549" y="5477235"/>
            <a:ext cx="343364" cy="369332"/>
          </a:xfrm>
          <a:prstGeom prst="rect">
            <a:avLst/>
          </a:prstGeom>
          <a:noFill/>
        </p:spPr>
        <p:txBody>
          <a:bodyPr wrap="none" rtlCol="0">
            <a:spAutoFit/>
          </a:bodyPr>
          <a:lstStyle/>
          <a:p>
            <a:r>
              <a:rPr lang="en-US" altLang="ja-JP" dirty="0"/>
              <a:t>…</a:t>
            </a:r>
            <a:endParaRPr kumimoji="1" lang="ja-JP" altLang="en-US"/>
          </a:p>
        </p:txBody>
      </p:sp>
    </p:spTree>
    <p:extLst>
      <p:ext uri="{BB962C8B-B14F-4D97-AF65-F5344CB8AC3E}">
        <p14:creationId xmlns:p14="http://schemas.microsoft.com/office/powerpoint/2010/main" val="629567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792A7-A6CC-2F48-BE53-EF02DD7207C9}"/>
              </a:ext>
            </a:extLst>
          </p:cNvPr>
          <p:cNvSpPr>
            <a:spLocks noGrp="1"/>
          </p:cNvSpPr>
          <p:nvPr>
            <p:ph type="title"/>
          </p:nvPr>
        </p:nvSpPr>
        <p:spPr>
          <a:xfrm>
            <a:off x="838200" y="365125"/>
            <a:ext cx="10515600" cy="917137"/>
          </a:xfrm>
        </p:spPr>
        <p:txBody>
          <a:bodyPr/>
          <a:lstStyle/>
          <a:p>
            <a:r>
              <a:rPr lang="ja-JP" altLang="en-US"/>
              <a:t>関数の利点：管理の統一性</a:t>
            </a:r>
          </a:p>
        </p:txBody>
      </p:sp>
      <p:sp>
        <p:nvSpPr>
          <p:cNvPr id="3" name="テキスト ボックス 2">
            <a:extLst>
              <a:ext uri="{FF2B5EF4-FFF2-40B4-BE49-F238E27FC236}">
                <a16:creationId xmlns:a16="http://schemas.microsoft.com/office/drawing/2014/main" id="{E5668E46-8A73-8049-A988-23064E53CBAA}"/>
              </a:ext>
            </a:extLst>
          </p:cNvPr>
          <p:cNvSpPr txBox="1"/>
          <p:nvPr/>
        </p:nvSpPr>
        <p:spPr>
          <a:xfrm>
            <a:off x="1433384" y="1459855"/>
            <a:ext cx="3262432" cy="461665"/>
          </a:xfrm>
          <a:prstGeom prst="rect">
            <a:avLst/>
          </a:prstGeom>
          <a:noFill/>
        </p:spPr>
        <p:txBody>
          <a:bodyPr wrap="none" rtlCol="0">
            <a:spAutoFit/>
          </a:bodyPr>
          <a:lstStyle/>
          <a:p>
            <a:r>
              <a:rPr kumimoji="1" lang="ja-JP" altLang="en-US" sz="2400"/>
              <a:t>一括でコードを直せる</a:t>
            </a:r>
          </a:p>
        </p:txBody>
      </p:sp>
      <p:sp>
        <p:nvSpPr>
          <p:cNvPr id="5" name="角丸四角形 4">
            <a:extLst>
              <a:ext uri="{FF2B5EF4-FFF2-40B4-BE49-F238E27FC236}">
                <a16:creationId xmlns:a16="http://schemas.microsoft.com/office/drawing/2014/main" id="{633ABD8B-EB17-9F48-9010-4D90C9DD557D}"/>
              </a:ext>
            </a:extLst>
          </p:cNvPr>
          <p:cNvSpPr/>
          <p:nvPr/>
        </p:nvSpPr>
        <p:spPr>
          <a:xfrm>
            <a:off x="4930884" y="2857524"/>
            <a:ext cx="2330232" cy="181022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800"/>
              <a:t>皮をむいて半分に切る</a:t>
            </a:r>
            <a:endParaRPr kumimoji="1" lang="en-US" altLang="ja-JP" sz="2800" dirty="0"/>
          </a:p>
          <a:p>
            <a:pPr algn="ctr"/>
            <a:r>
              <a:rPr kumimoji="1" lang="ja-JP" altLang="en-US" sz="2800"/>
              <a:t>関数</a:t>
            </a:r>
          </a:p>
        </p:txBody>
      </p:sp>
      <p:pic>
        <p:nvPicPr>
          <p:cNvPr id="6" name="グラフィックス 5" descr="りんご 単色塗りつぶし">
            <a:extLst>
              <a:ext uri="{FF2B5EF4-FFF2-40B4-BE49-F238E27FC236}">
                <a16:creationId xmlns:a16="http://schemas.microsoft.com/office/drawing/2014/main" id="{B937F960-05EB-E04B-A7A0-DC8D461149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5130" y="2659814"/>
            <a:ext cx="914400" cy="914400"/>
          </a:xfrm>
          <a:prstGeom prst="rect">
            <a:avLst/>
          </a:prstGeom>
        </p:spPr>
      </p:pic>
      <p:pic>
        <p:nvPicPr>
          <p:cNvPr id="7" name="グラフィックス 6" descr="ぶどう 単色塗りつぶし">
            <a:extLst>
              <a:ext uri="{FF2B5EF4-FFF2-40B4-BE49-F238E27FC236}">
                <a16:creationId xmlns:a16="http://schemas.microsoft.com/office/drawing/2014/main" id="{4BEB0A3B-9C7F-DC42-9CDB-D88BC757B1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5130" y="3592784"/>
            <a:ext cx="914400" cy="914400"/>
          </a:xfrm>
          <a:prstGeom prst="rect">
            <a:avLst/>
          </a:prstGeom>
        </p:spPr>
      </p:pic>
      <p:pic>
        <p:nvPicPr>
          <p:cNvPr id="8" name="グラフィックス 7" descr="りんご 単色塗りつぶし">
            <a:extLst>
              <a:ext uri="{FF2B5EF4-FFF2-40B4-BE49-F238E27FC236}">
                <a16:creationId xmlns:a16="http://schemas.microsoft.com/office/drawing/2014/main" id="{75DA92BF-D901-B545-A2CF-53DEBF78E7F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49324"/>
          <a:stretch/>
        </p:blipFill>
        <p:spPr>
          <a:xfrm>
            <a:off x="8952470" y="2659814"/>
            <a:ext cx="463379" cy="914400"/>
          </a:xfrm>
          <a:prstGeom prst="rect">
            <a:avLst/>
          </a:prstGeom>
        </p:spPr>
      </p:pic>
      <p:pic>
        <p:nvPicPr>
          <p:cNvPr id="9" name="グラフィックス 8" descr="ぶどう 単色塗りつぶし">
            <a:extLst>
              <a:ext uri="{FF2B5EF4-FFF2-40B4-BE49-F238E27FC236}">
                <a16:creationId xmlns:a16="http://schemas.microsoft.com/office/drawing/2014/main" id="{E35BF07E-5E33-A14B-AE26-E2A3E7CC483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49324"/>
          <a:stretch/>
        </p:blipFill>
        <p:spPr>
          <a:xfrm>
            <a:off x="8952470" y="3592784"/>
            <a:ext cx="463379" cy="914400"/>
          </a:xfrm>
          <a:prstGeom prst="rect">
            <a:avLst/>
          </a:prstGeom>
        </p:spPr>
      </p:pic>
      <p:sp>
        <p:nvSpPr>
          <p:cNvPr id="10" name="右矢印 9">
            <a:extLst>
              <a:ext uri="{FF2B5EF4-FFF2-40B4-BE49-F238E27FC236}">
                <a16:creationId xmlns:a16="http://schemas.microsoft.com/office/drawing/2014/main" id="{8E491287-E96C-194B-BBBD-A68ACEDA678A}"/>
              </a:ext>
            </a:extLst>
          </p:cNvPr>
          <p:cNvSpPr/>
          <p:nvPr/>
        </p:nvSpPr>
        <p:spPr>
          <a:xfrm>
            <a:off x="3342502" y="3096866"/>
            <a:ext cx="1480751"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1" name="右矢印 10">
            <a:extLst>
              <a:ext uri="{FF2B5EF4-FFF2-40B4-BE49-F238E27FC236}">
                <a16:creationId xmlns:a16="http://schemas.microsoft.com/office/drawing/2014/main" id="{E12F55BF-DAA7-C84A-8157-E4D77824911E}"/>
              </a:ext>
            </a:extLst>
          </p:cNvPr>
          <p:cNvSpPr/>
          <p:nvPr/>
        </p:nvSpPr>
        <p:spPr>
          <a:xfrm>
            <a:off x="3326027" y="3889346"/>
            <a:ext cx="1480751"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右矢印 11">
            <a:extLst>
              <a:ext uri="{FF2B5EF4-FFF2-40B4-BE49-F238E27FC236}">
                <a16:creationId xmlns:a16="http://schemas.microsoft.com/office/drawing/2014/main" id="{11400A04-91B4-9E4A-8BEE-BCBD70B1841F}"/>
              </a:ext>
            </a:extLst>
          </p:cNvPr>
          <p:cNvSpPr/>
          <p:nvPr/>
        </p:nvSpPr>
        <p:spPr>
          <a:xfrm>
            <a:off x="7374096" y="3096865"/>
            <a:ext cx="1578374"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26CE4B49-2510-4646-99B0-E8A45F53FD60}"/>
              </a:ext>
            </a:extLst>
          </p:cNvPr>
          <p:cNvSpPr/>
          <p:nvPr/>
        </p:nvSpPr>
        <p:spPr>
          <a:xfrm>
            <a:off x="7368747" y="3889345"/>
            <a:ext cx="1578374" cy="32127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41" name="グラフィックス 40" descr="りんご 単色塗りつぶし">
            <a:extLst>
              <a:ext uri="{FF2B5EF4-FFF2-40B4-BE49-F238E27FC236}">
                <a16:creationId xmlns:a16="http://schemas.microsoft.com/office/drawing/2014/main" id="{FB231294-7127-A14D-BD51-D9D66E95C0A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49324"/>
          <a:stretch/>
        </p:blipFill>
        <p:spPr>
          <a:xfrm>
            <a:off x="9560834" y="2639665"/>
            <a:ext cx="463379" cy="914400"/>
          </a:xfrm>
          <a:prstGeom prst="rect">
            <a:avLst/>
          </a:prstGeom>
        </p:spPr>
      </p:pic>
      <p:pic>
        <p:nvPicPr>
          <p:cNvPr id="42" name="グラフィックス 41" descr="ぶどう 単色塗りつぶし">
            <a:extLst>
              <a:ext uri="{FF2B5EF4-FFF2-40B4-BE49-F238E27FC236}">
                <a16:creationId xmlns:a16="http://schemas.microsoft.com/office/drawing/2014/main" id="{CF3B497A-C9AD-D541-8DDA-D6EE0ADCF9E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49324"/>
          <a:stretch/>
        </p:blipFill>
        <p:spPr>
          <a:xfrm>
            <a:off x="9560834" y="3592784"/>
            <a:ext cx="463380" cy="914400"/>
          </a:xfrm>
          <a:prstGeom prst="rect">
            <a:avLst/>
          </a:prstGeom>
        </p:spPr>
      </p:pic>
    </p:spTree>
    <p:extLst>
      <p:ext uri="{BB962C8B-B14F-4D97-AF65-F5344CB8AC3E}">
        <p14:creationId xmlns:p14="http://schemas.microsoft.com/office/powerpoint/2010/main" val="219862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5ABA30-46D0-0142-8C62-08ECE3FE40EB}"/>
              </a:ext>
            </a:extLst>
          </p:cNvPr>
          <p:cNvSpPr>
            <a:spLocks noGrp="1"/>
          </p:cNvSpPr>
          <p:nvPr>
            <p:ph type="title"/>
          </p:nvPr>
        </p:nvSpPr>
        <p:spPr>
          <a:xfrm>
            <a:off x="838200" y="365125"/>
            <a:ext cx="10515600" cy="917137"/>
          </a:xfrm>
        </p:spPr>
        <p:txBody>
          <a:bodyPr/>
          <a:lstStyle/>
          <a:p>
            <a:r>
              <a:rPr lang="ja-JP" altLang="en-US"/>
              <a:t>関数をつくる</a:t>
            </a:r>
          </a:p>
        </p:txBody>
      </p:sp>
      <p:grpSp>
        <p:nvGrpSpPr>
          <p:cNvPr id="11" name="グループ化 10">
            <a:extLst>
              <a:ext uri="{FF2B5EF4-FFF2-40B4-BE49-F238E27FC236}">
                <a16:creationId xmlns:a16="http://schemas.microsoft.com/office/drawing/2014/main" id="{C0A38290-2F7D-3C4D-87AD-11FA08D0D4BB}"/>
              </a:ext>
            </a:extLst>
          </p:cNvPr>
          <p:cNvGrpSpPr/>
          <p:nvPr/>
        </p:nvGrpSpPr>
        <p:grpSpPr>
          <a:xfrm>
            <a:off x="4071886" y="2403577"/>
            <a:ext cx="5135623" cy="2988433"/>
            <a:chOff x="1936116" y="1798097"/>
            <a:chExt cx="5135623" cy="2988433"/>
          </a:xfrm>
        </p:grpSpPr>
        <p:sp>
          <p:nvSpPr>
            <p:cNvPr id="3" name="正方形/長方形 2">
              <a:extLst>
                <a:ext uri="{FF2B5EF4-FFF2-40B4-BE49-F238E27FC236}">
                  <a16:creationId xmlns:a16="http://schemas.microsoft.com/office/drawing/2014/main" id="{BAF7E3E6-72D6-DF4E-B5E9-38734283F40B}"/>
                </a:ext>
              </a:extLst>
            </p:cNvPr>
            <p:cNvSpPr/>
            <p:nvPr/>
          </p:nvSpPr>
          <p:spPr>
            <a:xfrm>
              <a:off x="1936116" y="2557672"/>
              <a:ext cx="4288353" cy="1569660"/>
            </a:xfrm>
            <a:prstGeom prst="rect">
              <a:avLst/>
            </a:prstGeom>
            <a:solidFill>
              <a:schemeClr val="accent2">
                <a:lumMod val="20000"/>
                <a:lumOff val="80000"/>
              </a:schemeClr>
            </a:solidFill>
          </p:spPr>
          <p:txBody>
            <a:bodyPr wrap="none">
              <a:spAutoFit/>
            </a:bodyPr>
            <a:lstStyle/>
            <a:p>
              <a:r>
                <a:rPr lang="en" altLang="ja-JP" sz="3200" dirty="0">
                  <a:solidFill>
                    <a:schemeClr val="accent1"/>
                  </a:solidFill>
                  <a:latin typeface="Ricty Diminished" panose="020B0509020203020207" pitchFamily="49" charset="-128"/>
                  <a:ea typeface="Ricty Diminished" panose="020B0509020203020207" pitchFamily="49" charset="-128"/>
                </a:rPr>
                <a:t>function</a:t>
              </a:r>
              <a:r>
                <a:rPr lang="en" altLang="ja-JP" sz="3200" dirty="0">
                  <a:latin typeface="Ricty Diminished" panose="020B0509020203020207" pitchFamily="49" charset="-128"/>
                  <a:ea typeface="Ricty Diminished" panose="020B0509020203020207" pitchFamily="49" charset="-128"/>
                </a:rPr>
                <a:t> </a:t>
              </a:r>
              <a:r>
                <a:rPr lang="ja-JP" altLang="en-US" sz="3200">
                  <a:latin typeface="Ricty Diminished" panose="020B0509020203020207" pitchFamily="49" charset="-128"/>
                  <a:ea typeface="Ricty Diminished" panose="020B0509020203020207" pitchFamily="49" charset="-128"/>
                </a:rPr>
                <a:t>関数名</a:t>
              </a:r>
              <a:r>
                <a:rPr lang="en-US" altLang="ja-JP" sz="3200" dirty="0">
                  <a:latin typeface="Ricty Diminished" panose="020B0509020203020207" pitchFamily="49" charset="-128"/>
                  <a:ea typeface="Ricty Diminished" panose="020B0509020203020207" pitchFamily="49" charset="-128"/>
                </a:rPr>
                <a:t>() { </a:t>
              </a:r>
            </a:p>
            <a:p>
              <a:r>
                <a:rPr lang="ja-JP" altLang="en-US" sz="3200">
                  <a:latin typeface="Ricty Diminished" panose="020B0509020203020207" pitchFamily="49" charset="-128"/>
                  <a:ea typeface="Ricty Diminished" panose="020B0509020203020207" pitchFamily="49" charset="-128"/>
                </a:rPr>
                <a:t>   </a:t>
              </a:r>
              <a:r>
                <a:rPr lang="ja-JP" altLang="en-US" sz="3200" dirty="0">
                  <a:latin typeface="Ricty Diminished" panose="020B0509020203020207" pitchFamily="49" charset="-128"/>
                  <a:ea typeface="Ricty Diminished" panose="020B0509020203020207" pitchFamily="49" charset="-128"/>
                </a:rPr>
                <a:t> </a:t>
              </a:r>
              <a:r>
                <a:rPr lang="ja-JP" altLang="en-US" sz="3200">
                  <a:latin typeface="Ricty Diminished" panose="020B0509020203020207" pitchFamily="49" charset="-128"/>
                  <a:ea typeface="Ricty Diminished" panose="020B0509020203020207" pitchFamily="49" charset="-128"/>
                </a:rPr>
                <a:t>処理 </a:t>
              </a:r>
              <a:endParaRPr lang="en-US" altLang="ja-JP" sz="3200" dirty="0">
                <a:latin typeface="Ricty Diminished" panose="020B0509020203020207" pitchFamily="49" charset="-128"/>
                <a:ea typeface="Ricty Diminished" panose="020B0509020203020207" pitchFamily="49" charset="-128"/>
              </a:endParaRPr>
            </a:p>
            <a:p>
              <a:r>
                <a:rPr lang="en-US" altLang="ja-JP" sz="3200" dirty="0">
                  <a:latin typeface="Ricty Diminished" panose="020B0509020203020207" pitchFamily="49" charset="-128"/>
                  <a:ea typeface="Ricty Diminished" panose="020B0509020203020207" pitchFamily="49" charset="-128"/>
                </a:rPr>
                <a:t>}</a:t>
              </a:r>
              <a:endParaRPr lang="ja-JP" altLang="en-US" sz="3200">
                <a:latin typeface="Ricty Diminished" panose="020B0509020203020207" pitchFamily="49" charset="-128"/>
                <a:ea typeface="Ricty Diminished" panose="020B0509020203020207" pitchFamily="49" charset="-128"/>
              </a:endParaRPr>
            </a:p>
          </p:txBody>
        </p:sp>
        <p:sp>
          <p:nvSpPr>
            <p:cNvPr id="4" name="テキスト ボックス 3">
              <a:extLst>
                <a:ext uri="{FF2B5EF4-FFF2-40B4-BE49-F238E27FC236}">
                  <a16:creationId xmlns:a16="http://schemas.microsoft.com/office/drawing/2014/main" id="{39193E57-19C8-B44B-A36F-E0AB629E46D7}"/>
                </a:ext>
              </a:extLst>
            </p:cNvPr>
            <p:cNvSpPr txBox="1"/>
            <p:nvPr/>
          </p:nvSpPr>
          <p:spPr>
            <a:xfrm>
              <a:off x="2656703" y="1798097"/>
              <a:ext cx="2646878" cy="461665"/>
            </a:xfrm>
            <a:prstGeom prst="rect">
              <a:avLst/>
            </a:prstGeom>
            <a:noFill/>
          </p:spPr>
          <p:txBody>
            <a:bodyPr wrap="none" rtlCol="0">
              <a:spAutoFit/>
            </a:bodyPr>
            <a:lstStyle/>
            <a:p>
              <a:r>
                <a:rPr kumimoji="1" lang="ja-JP" altLang="en-US" sz="2400"/>
                <a:t>関数につける名前</a:t>
              </a:r>
            </a:p>
          </p:txBody>
        </p:sp>
        <p:sp>
          <p:nvSpPr>
            <p:cNvPr id="5" name="テキスト ボックス 4">
              <a:extLst>
                <a:ext uri="{FF2B5EF4-FFF2-40B4-BE49-F238E27FC236}">
                  <a16:creationId xmlns:a16="http://schemas.microsoft.com/office/drawing/2014/main" id="{7F53AC44-1A7D-7B45-A728-3EA1B03F484F}"/>
                </a:ext>
              </a:extLst>
            </p:cNvPr>
            <p:cNvSpPr txBox="1"/>
            <p:nvPr/>
          </p:nvSpPr>
          <p:spPr>
            <a:xfrm>
              <a:off x="4732637" y="4324865"/>
              <a:ext cx="2339102" cy="461665"/>
            </a:xfrm>
            <a:prstGeom prst="rect">
              <a:avLst/>
            </a:prstGeom>
            <a:noFill/>
          </p:spPr>
          <p:txBody>
            <a:bodyPr wrap="none" rtlCol="0">
              <a:spAutoFit/>
            </a:bodyPr>
            <a:lstStyle/>
            <a:p>
              <a:r>
                <a:rPr kumimoji="1" lang="ja-JP" altLang="en-US" sz="2400"/>
                <a:t>実行したい処理</a:t>
              </a:r>
            </a:p>
          </p:txBody>
        </p:sp>
        <p:cxnSp>
          <p:nvCxnSpPr>
            <p:cNvPr id="7" name="直線矢印コネクタ 6">
              <a:extLst>
                <a:ext uri="{FF2B5EF4-FFF2-40B4-BE49-F238E27FC236}">
                  <a16:creationId xmlns:a16="http://schemas.microsoft.com/office/drawing/2014/main" id="{4D0097E1-0C7C-E340-B677-2766B00AB8EC}"/>
                </a:ext>
              </a:extLst>
            </p:cNvPr>
            <p:cNvCxnSpPr>
              <a:stCxn id="4" idx="2"/>
            </p:cNvCxnSpPr>
            <p:nvPr/>
          </p:nvCxnSpPr>
          <p:spPr>
            <a:xfrm>
              <a:off x="3980142" y="2259762"/>
              <a:ext cx="418863" cy="409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線矢印コネクタ 7">
              <a:extLst>
                <a:ext uri="{FF2B5EF4-FFF2-40B4-BE49-F238E27FC236}">
                  <a16:creationId xmlns:a16="http://schemas.microsoft.com/office/drawing/2014/main" id="{77229FCE-58B5-B140-9893-B97CF63BADD1}"/>
                </a:ext>
              </a:extLst>
            </p:cNvPr>
            <p:cNvCxnSpPr>
              <a:cxnSpLocks/>
            </p:cNvCxnSpPr>
            <p:nvPr/>
          </p:nvCxnSpPr>
          <p:spPr>
            <a:xfrm flipH="1" flipV="1">
              <a:off x="3645244" y="3536043"/>
              <a:ext cx="1334529" cy="788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5414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57D6E6-41FD-5F4E-8961-91667A625CFD}"/>
              </a:ext>
            </a:extLst>
          </p:cNvPr>
          <p:cNvSpPr>
            <a:spLocks noGrp="1"/>
          </p:cNvSpPr>
          <p:nvPr>
            <p:ph type="title"/>
          </p:nvPr>
        </p:nvSpPr>
        <p:spPr>
          <a:xfrm>
            <a:off x="838200" y="365125"/>
            <a:ext cx="10515600" cy="917137"/>
          </a:xfrm>
        </p:spPr>
        <p:txBody>
          <a:bodyPr/>
          <a:lstStyle/>
          <a:p>
            <a:r>
              <a:rPr lang="ja-JP" altLang="en-US"/>
              <a:t>簡単な関数の作成</a:t>
            </a:r>
          </a:p>
        </p:txBody>
      </p:sp>
      <p:sp>
        <p:nvSpPr>
          <p:cNvPr id="3" name="正方形/長方形 2">
            <a:extLst>
              <a:ext uri="{FF2B5EF4-FFF2-40B4-BE49-F238E27FC236}">
                <a16:creationId xmlns:a16="http://schemas.microsoft.com/office/drawing/2014/main" id="{EA525DC0-08CA-CA42-B5D9-902192FB8D0B}"/>
              </a:ext>
            </a:extLst>
          </p:cNvPr>
          <p:cNvSpPr/>
          <p:nvPr/>
        </p:nvSpPr>
        <p:spPr>
          <a:xfrm>
            <a:off x="2720717" y="3311436"/>
            <a:ext cx="6750566" cy="1569660"/>
          </a:xfrm>
          <a:prstGeom prst="rect">
            <a:avLst/>
          </a:prstGeom>
          <a:solidFill>
            <a:schemeClr val="accent2">
              <a:lumMod val="20000"/>
              <a:lumOff val="80000"/>
            </a:schemeClr>
          </a:solidFill>
        </p:spPr>
        <p:txBody>
          <a:bodyPr wrap="none">
            <a:spAutoFit/>
          </a:bodyPr>
          <a:lstStyle/>
          <a:p>
            <a:r>
              <a:rPr lang="en" altLang="ja-JP" sz="3200" dirty="0">
                <a:solidFill>
                  <a:srgbClr val="0000FF"/>
                </a:solidFill>
                <a:latin typeface="Ricty Diminished" panose="020B0509020203020207" pitchFamily="49" charset="-128"/>
                <a:ea typeface="Ricty Diminished" panose="020B0509020203020207" pitchFamily="49" charset="-128"/>
              </a:rPr>
              <a:t>function</a:t>
            </a:r>
            <a:r>
              <a:rPr lang="en" altLang="ja-JP" sz="3200" dirty="0">
                <a:solidFill>
                  <a:srgbClr val="000000"/>
                </a:solidFill>
                <a:latin typeface="Ricty Diminished" panose="020B0509020203020207" pitchFamily="49" charset="-128"/>
                <a:ea typeface="Ricty Diminished" panose="020B0509020203020207" pitchFamily="49" charset="-128"/>
              </a:rPr>
              <a:t> hello() {</a:t>
            </a:r>
          </a:p>
          <a:p>
            <a:r>
              <a:rPr lang="en" altLang="ja-JP" sz="3200" dirty="0">
                <a:solidFill>
                  <a:srgbClr val="000000"/>
                </a:solidFill>
                <a:latin typeface="Ricty Diminished" panose="020B0509020203020207" pitchFamily="49" charset="-128"/>
                <a:ea typeface="Ricty Diminished" panose="020B0509020203020207" pitchFamily="49" charset="-128"/>
              </a:rPr>
              <a:t>    </a:t>
            </a:r>
            <a:r>
              <a:rPr lang="en" altLang="ja-JP" sz="3200" dirty="0" err="1">
                <a:solidFill>
                  <a:srgbClr val="000000"/>
                </a:solidFill>
                <a:latin typeface="Ricty Diminished" panose="020B0509020203020207" pitchFamily="49" charset="-128"/>
                <a:ea typeface="Ricty Diminished" panose="020B0509020203020207" pitchFamily="49" charset="-128"/>
              </a:rPr>
              <a:t>console.log</a:t>
            </a:r>
            <a:r>
              <a:rPr lang="en" altLang="ja-JP" sz="3200" dirty="0">
                <a:solidFill>
                  <a:srgbClr val="000000"/>
                </a:solidFill>
                <a:latin typeface="Ricty Diminished" panose="020B0509020203020207" pitchFamily="49" charset="-128"/>
                <a:ea typeface="Ricty Diminished" panose="020B0509020203020207" pitchFamily="49" charset="-128"/>
              </a:rPr>
              <a:t>(</a:t>
            </a:r>
            <a:r>
              <a:rPr lang="en" altLang="ja-JP" sz="3200" dirty="0">
                <a:solidFill>
                  <a:srgbClr val="A31515"/>
                </a:solidFill>
                <a:latin typeface="Ricty Diminished" panose="020B0509020203020207" pitchFamily="49" charset="-128"/>
                <a:ea typeface="Ricty Diminished" panose="020B0509020203020207" pitchFamily="49" charset="-128"/>
              </a:rPr>
              <a:t>"Hello World!"</a:t>
            </a:r>
            <a:r>
              <a:rPr lang="en" altLang="ja-JP" sz="3200" dirty="0">
                <a:solidFill>
                  <a:srgbClr val="000000"/>
                </a:solidFill>
                <a:latin typeface="Ricty Diminished" panose="020B0509020203020207" pitchFamily="49" charset="-128"/>
                <a:ea typeface="Ricty Diminished" panose="020B0509020203020207" pitchFamily="49" charset="-128"/>
              </a:rPr>
              <a:t>);</a:t>
            </a:r>
          </a:p>
          <a:p>
            <a:r>
              <a:rPr lang="en" altLang="ja-JP" sz="3200" dirty="0">
                <a:solidFill>
                  <a:srgbClr val="000000"/>
                </a:solidFill>
                <a:latin typeface="Ricty Diminished" panose="020B0509020203020207" pitchFamily="49" charset="-128"/>
                <a:ea typeface="Ricty Diminished" panose="020B0509020203020207" pitchFamily="49" charset="-128"/>
              </a:rPr>
              <a:t>}</a:t>
            </a:r>
          </a:p>
        </p:txBody>
      </p:sp>
      <p:sp>
        <p:nvSpPr>
          <p:cNvPr id="4" name="テキスト ボックス 3">
            <a:extLst>
              <a:ext uri="{FF2B5EF4-FFF2-40B4-BE49-F238E27FC236}">
                <a16:creationId xmlns:a16="http://schemas.microsoft.com/office/drawing/2014/main" id="{DF6391D9-FBEF-1046-A268-09A60EE8A8A8}"/>
              </a:ext>
            </a:extLst>
          </p:cNvPr>
          <p:cNvSpPr txBox="1"/>
          <p:nvPr/>
        </p:nvSpPr>
        <p:spPr>
          <a:xfrm>
            <a:off x="1248033" y="1690688"/>
            <a:ext cx="6340197" cy="461665"/>
          </a:xfrm>
          <a:prstGeom prst="rect">
            <a:avLst/>
          </a:prstGeom>
          <a:noFill/>
        </p:spPr>
        <p:txBody>
          <a:bodyPr wrap="none" rtlCol="0">
            <a:spAutoFit/>
          </a:bodyPr>
          <a:lstStyle/>
          <a:p>
            <a:r>
              <a:rPr kumimoji="1" lang="ja-JP" altLang="en-US" sz="2400"/>
              <a:t>コンソールに</a:t>
            </a:r>
            <a:r>
              <a:rPr lang="en" altLang="ja-JP" sz="2400" dirty="0">
                <a:solidFill>
                  <a:srgbClr val="A31515"/>
                </a:solidFill>
                <a:latin typeface="Ricty Diminished" panose="020B0509020203020207" pitchFamily="49" charset="-128"/>
                <a:ea typeface="Ricty Diminished" panose="020B0509020203020207" pitchFamily="49" charset="-128"/>
              </a:rPr>
              <a:t>“Hello World!”</a:t>
            </a:r>
            <a:r>
              <a:rPr lang="ja-JP" altLang="en-US" sz="2400">
                <a:latin typeface="+mj-ea"/>
                <a:ea typeface="+mj-ea"/>
              </a:rPr>
              <a:t>と表示する関数</a:t>
            </a:r>
            <a:endParaRPr kumimoji="1" lang="ja-JP" altLang="en-US" sz="2400">
              <a:latin typeface="+mj-ea"/>
              <a:ea typeface="+mj-ea"/>
            </a:endParaRPr>
          </a:p>
        </p:txBody>
      </p:sp>
    </p:spTree>
    <p:extLst>
      <p:ext uri="{BB962C8B-B14F-4D97-AF65-F5344CB8AC3E}">
        <p14:creationId xmlns:p14="http://schemas.microsoft.com/office/powerpoint/2010/main" val="3020147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EA3366-BB22-5647-8A93-A20537254104}"/>
              </a:ext>
            </a:extLst>
          </p:cNvPr>
          <p:cNvSpPr>
            <a:spLocks noGrp="1"/>
          </p:cNvSpPr>
          <p:nvPr>
            <p:ph type="title"/>
          </p:nvPr>
        </p:nvSpPr>
        <p:spPr>
          <a:xfrm>
            <a:off x="838200" y="365125"/>
            <a:ext cx="10515600" cy="917137"/>
          </a:xfrm>
        </p:spPr>
        <p:txBody>
          <a:bodyPr/>
          <a:lstStyle/>
          <a:p>
            <a:r>
              <a:rPr lang="ja-JP" altLang="en-US"/>
              <a:t>関数を実行する</a:t>
            </a:r>
          </a:p>
        </p:txBody>
      </p:sp>
      <p:sp>
        <p:nvSpPr>
          <p:cNvPr id="3" name="正方形/長方形 2">
            <a:extLst>
              <a:ext uri="{FF2B5EF4-FFF2-40B4-BE49-F238E27FC236}">
                <a16:creationId xmlns:a16="http://schemas.microsoft.com/office/drawing/2014/main" id="{46627FFB-7EFC-0A4A-9565-6B8134804FD9}"/>
              </a:ext>
            </a:extLst>
          </p:cNvPr>
          <p:cNvSpPr/>
          <p:nvPr/>
        </p:nvSpPr>
        <p:spPr>
          <a:xfrm>
            <a:off x="1353398" y="2844225"/>
            <a:ext cx="1826141" cy="584775"/>
          </a:xfrm>
          <a:prstGeom prst="rect">
            <a:avLst/>
          </a:prstGeom>
          <a:solidFill>
            <a:schemeClr val="accent2">
              <a:lumMod val="20000"/>
              <a:lumOff val="80000"/>
            </a:schemeClr>
          </a:solidFill>
        </p:spPr>
        <p:txBody>
          <a:bodyPr wrap="none">
            <a:spAutoFit/>
          </a:bodyPr>
          <a:lstStyle/>
          <a:p>
            <a:r>
              <a:rPr lang="en" altLang="ja-JP" sz="3200" dirty="0">
                <a:solidFill>
                  <a:srgbClr val="000000"/>
                </a:solidFill>
                <a:latin typeface="Ricty Diminished" panose="020B0509020203020207" pitchFamily="49" charset="-128"/>
                <a:ea typeface="Ricty Diminished" panose="020B0509020203020207" pitchFamily="49" charset="-128"/>
              </a:rPr>
              <a:t>hello();</a:t>
            </a:r>
          </a:p>
        </p:txBody>
      </p:sp>
      <p:sp>
        <p:nvSpPr>
          <p:cNvPr id="4" name="テキスト ボックス 3">
            <a:extLst>
              <a:ext uri="{FF2B5EF4-FFF2-40B4-BE49-F238E27FC236}">
                <a16:creationId xmlns:a16="http://schemas.microsoft.com/office/drawing/2014/main" id="{8E1BACEB-EECF-004C-991A-FFFF79D0100E}"/>
              </a:ext>
            </a:extLst>
          </p:cNvPr>
          <p:cNvSpPr txBox="1"/>
          <p:nvPr/>
        </p:nvSpPr>
        <p:spPr>
          <a:xfrm>
            <a:off x="1353398" y="1930418"/>
            <a:ext cx="5416868" cy="461665"/>
          </a:xfrm>
          <a:prstGeom prst="rect">
            <a:avLst/>
          </a:prstGeom>
          <a:noFill/>
        </p:spPr>
        <p:txBody>
          <a:bodyPr wrap="none" rtlCol="0">
            <a:spAutoFit/>
          </a:bodyPr>
          <a:lstStyle/>
          <a:p>
            <a:r>
              <a:rPr lang="ja-JP" altLang="en-US" sz="2400"/>
              <a:t>実行したいタイミングで関数名を書く</a:t>
            </a:r>
            <a:endParaRPr kumimoji="1" lang="ja-JP" altLang="en-US" sz="2400"/>
          </a:p>
        </p:txBody>
      </p:sp>
    </p:spTree>
    <p:extLst>
      <p:ext uri="{BB962C8B-B14F-4D97-AF65-F5344CB8AC3E}">
        <p14:creationId xmlns:p14="http://schemas.microsoft.com/office/powerpoint/2010/main" val="31867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08AE6A-0C65-D846-805D-E08FE2043607}"/>
              </a:ext>
            </a:extLst>
          </p:cNvPr>
          <p:cNvSpPr>
            <a:spLocks noGrp="1"/>
          </p:cNvSpPr>
          <p:nvPr>
            <p:ph type="ctrTitle"/>
          </p:nvPr>
        </p:nvSpPr>
        <p:spPr>
          <a:xfrm>
            <a:off x="1524000" y="1122363"/>
            <a:ext cx="9144000" cy="2387600"/>
          </a:xfrm>
        </p:spPr>
        <p:txBody>
          <a:bodyPr/>
          <a:lstStyle/>
          <a:p>
            <a:r>
              <a:rPr lang="ja-JP" altLang="en-US"/>
              <a:t>セレクタの基礎</a:t>
            </a:r>
          </a:p>
        </p:txBody>
      </p:sp>
      <p:sp>
        <p:nvSpPr>
          <p:cNvPr id="3" name="字幕 2">
            <a:extLst>
              <a:ext uri="{FF2B5EF4-FFF2-40B4-BE49-F238E27FC236}">
                <a16:creationId xmlns:a16="http://schemas.microsoft.com/office/drawing/2014/main" id="{188F3ADA-7251-D640-9240-CFCC5FFE2408}"/>
              </a:ext>
            </a:extLst>
          </p:cNvPr>
          <p:cNvSpPr>
            <a:spLocks noGrp="1"/>
          </p:cNvSpPr>
          <p:nvPr>
            <p:ph type="subTitle" idx="1"/>
          </p:nvPr>
        </p:nvSpPr>
        <p:spPr>
          <a:xfrm>
            <a:off x="1524000" y="3602038"/>
            <a:ext cx="9144000" cy="1655762"/>
          </a:xfrm>
        </p:spPr>
        <p:txBody>
          <a:bodyPr/>
          <a:lstStyle/>
          <a:p>
            <a:r>
              <a:rPr lang="ja-JP" altLang="en-US"/>
              <a:t>第</a:t>
            </a:r>
            <a:r>
              <a:rPr lang="en-US" altLang="ja-JP" dirty="0"/>
              <a:t>7</a:t>
            </a:r>
            <a:r>
              <a:rPr lang="ja-JP" altLang="en-US"/>
              <a:t>回</a:t>
            </a:r>
          </a:p>
        </p:txBody>
      </p:sp>
    </p:spTree>
    <p:extLst>
      <p:ext uri="{BB962C8B-B14F-4D97-AF65-F5344CB8AC3E}">
        <p14:creationId xmlns:p14="http://schemas.microsoft.com/office/powerpoint/2010/main" val="2353548617"/>
      </p:ext>
    </p:extLst>
  </p:cSld>
  <p:clrMapOvr>
    <a:masterClrMapping/>
  </p:clrMapOvr>
</p:sld>
</file>

<file path=ppt/theme/theme1.xml><?xml version="1.0" encoding="utf-8"?>
<a:theme xmlns:a="http://schemas.openxmlformats.org/drawingml/2006/main" name="Office テーマ">
  <a:themeElements>
    <a:clrScheme name="スリップストリーム">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my-fonts1">
      <a:majorFont>
        <a:latin typeface="Ricty Diminished"/>
        <a:ea typeface="メイリオ"/>
        <a:cs typeface=""/>
      </a:majorFont>
      <a:minorFont>
        <a:latin typeface="Ricty Diminished"/>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TotalTime>
  <Words>1060</Words>
  <Application>Microsoft Macintosh PowerPoint</Application>
  <PresentationFormat>ワイド画面</PresentationFormat>
  <Paragraphs>229</Paragraphs>
  <Slides>24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inherit</vt:lpstr>
      <vt:lpstr>Ricty Diminished</vt:lpstr>
      <vt:lpstr>メイリオ</vt:lpstr>
      <vt:lpstr>游明朝</vt:lpstr>
      <vt:lpstr>Arial</vt:lpstr>
      <vt:lpstr>Office テーマ</vt:lpstr>
      <vt:lpstr>関数</vt:lpstr>
      <vt:lpstr>関数とは</vt:lpstr>
      <vt:lpstr>関数の利点：効率化</vt:lpstr>
      <vt:lpstr>関数の利点：可読性</vt:lpstr>
      <vt:lpstr>関数の利点：管理の統一性</vt:lpstr>
      <vt:lpstr>関数をつくる</vt:lpstr>
      <vt:lpstr>簡単な関数の作成</vt:lpstr>
      <vt:lpstr>関数を実行する</vt:lpstr>
      <vt:lpstr>セレクタの基礎</vt:lpstr>
      <vt:lpstr>ゴール</vt:lpstr>
      <vt:lpstr>いままでのCSS</vt:lpstr>
      <vt:lpstr>class属性を利用する</vt:lpstr>
      <vt:lpstr>Id属性を利用する</vt:lpstr>
      <vt:lpstr>複数のセレクタを選択</vt:lpstr>
      <vt:lpstr>:before, :after 擬似要素</vt:lpstr>
      <vt:lpstr>練習問題</vt:lpstr>
      <vt:lpstr>入れ子構造</vt:lpstr>
      <vt:lpstr>子孫セレクタ</vt:lpstr>
      <vt:lpstr>Mission1 擬似セレクタの利用</vt:lpstr>
      <vt:lpstr>Mission1 流れ</vt:lpstr>
      <vt:lpstr>デザイン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金子　健一郎</dc:creator>
  <cp:lastModifiedBy>金子　健一郎</cp:lastModifiedBy>
  <cp:revision>25</cp:revision>
  <dcterms:created xsi:type="dcterms:W3CDTF">2021-06-04T00:36:59Z</dcterms:created>
  <dcterms:modified xsi:type="dcterms:W3CDTF">2021-06-17T07:50:28Z</dcterms:modified>
</cp:coreProperties>
</file>